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9" r:id="rId9"/>
    <p:sldId id="347" r:id="rId10"/>
    <p:sldId id="271" r:id="rId11"/>
    <p:sldId id="272" r:id="rId12"/>
    <p:sldId id="270" r:id="rId13"/>
    <p:sldId id="273" r:id="rId14"/>
    <p:sldId id="274" r:id="rId15"/>
    <p:sldId id="372" r:id="rId16"/>
    <p:sldId id="263" r:id="rId17"/>
    <p:sldId id="275" r:id="rId18"/>
    <p:sldId id="276" r:id="rId19"/>
    <p:sldId id="280" r:id="rId20"/>
    <p:sldId id="281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45" r:id="rId30"/>
    <p:sldId id="346" r:id="rId31"/>
    <p:sldId id="277" r:id="rId32"/>
    <p:sldId id="265" r:id="rId33"/>
    <p:sldId id="349" r:id="rId34"/>
    <p:sldId id="350" r:id="rId35"/>
    <p:sldId id="353" r:id="rId36"/>
    <p:sldId id="360" r:id="rId37"/>
    <p:sldId id="357" r:id="rId38"/>
    <p:sldId id="358" r:id="rId39"/>
    <p:sldId id="359" r:id="rId40"/>
    <p:sldId id="362" r:id="rId41"/>
    <p:sldId id="363" r:id="rId42"/>
    <p:sldId id="365" r:id="rId43"/>
    <p:sldId id="373" r:id="rId44"/>
    <p:sldId id="264" r:id="rId45"/>
    <p:sldId id="327" r:id="rId46"/>
    <p:sldId id="334" r:id="rId47"/>
    <p:sldId id="337" r:id="rId48"/>
    <p:sldId id="326" r:id="rId49"/>
    <p:sldId id="303" r:id="rId50"/>
    <p:sldId id="342" r:id="rId51"/>
    <p:sldId id="343" r:id="rId52"/>
    <p:sldId id="374" r:id="rId53"/>
    <p:sldId id="266" r:id="rId54"/>
    <p:sldId id="370" r:id="rId55"/>
    <p:sldId id="351" r:id="rId56"/>
    <p:sldId id="352" r:id="rId57"/>
    <p:sldId id="368" r:id="rId58"/>
    <p:sldId id="366" r:id="rId59"/>
    <p:sldId id="367" r:id="rId60"/>
    <p:sldId id="339" r:id="rId61"/>
    <p:sldId id="340" r:id="rId62"/>
    <p:sldId id="369" r:id="rId63"/>
    <p:sldId id="375" r:id="rId64"/>
    <p:sldId id="371" r:id="rId65"/>
    <p:sldId id="344" r:id="rId66"/>
    <p:sldId id="338" r:id="rId67"/>
    <p:sldId id="341" r:id="rId68"/>
  </p:sldIdLst>
  <p:sldSz cx="12192000" cy="6858000"/>
  <p:notesSz cx="6669088" cy="97536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E6"/>
    <a:srgbClr val="FAF8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14E89-4543-4929-B6D4-2B5D3271219A}" v="827" dt="2024-04-17T11:43:47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2967" autoAdjust="0"/>
  </p:normalViewPr>
  <p:slideViewPr>
    <p:cSldViewPr snapToGrid="0">
      <p:cViewPr varScale="1">
        <p:scale>
          <a:sx n="61" d="100"/>
          <a:sy n="61" d="100"/>
        </p:scale>
        <p:origin x="64" y="144"/>
      </p:cViewPr>
      <p:guideLst/>
    </p:cSldViewPr>
  </p:slideViewPr>
  <p:outlineViewPr>
    <p:cViewPr>
      <p:scale>
        <a:sx n="33" d="100"/>
        <a:sy n="33" d="100"/>
      </p:scale>
      <p:origin x="0" y="-43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nhild Svandal Presthus" userId="a7b8f3c0-dc92-49a7-9382-4bd9a988abd4" providerId="ADAL" clId="{5D414E89-4543-4929-B6D4-2B5D3271219A}"/>
    <pc:docChg chg="undo redo custSel mod addSld delSld modSld sldOrd modNotesMaster">
      <pc:chgData name="Gunnhild Svandal Presthus" userId="a7b8f3c0-dc92-49a7-9382-4bd9a988abd4" providerId="ADAL" clId="{5D414E89-4543-4929-B6D4-2B5D3271219A}" dt="2024-04-18T07:54:52.478" v="23702" actId="5793"/>
      <pc:docMkLst>
        <pc:docMk/>
      </pc:docMkLst>
      <pc:sldChg chg="modSp mod modNotesTx">
        <pc:chgData name="Gunnhild Svandal Presthus" userId="a7b8f3c0-dc92-49a7-9382-4bd9a988abd4" providerId="ADAL" clId="{5D414E89-4543-4929-B6D4-2B5D3271219A}" dt="2024-04-16T12:59:02.632" v="20271" actId="20577"/>
        <pc:sldMkLst>
          <pc:docMk/>
          <pc:sldMk cId="3470599680" sldId="256"/>
        </pc:sldMkLst>
        <pc:spChg chg="mod">
          <ac:chgData name="Gunnhild Svandal Presthus" userId="a7b8f3c0-dc92-49a7-9382-4bd9a988abd4" providerId="ADAL" clId="{5D414E89-4543-4929-B6D4-2B5D3271219A}" dt="2024-04-16T12:59:02.632" v="20271" actId="20577"/>
          <ac:spMkLst>
            <pc:docMk/>
            <pc:sldMk cId="3470599680" sldId="256"/>
            <ac:spMk id="2" creationId="{C804C2A5-4983-C8FD-C43F-B4B6E4AB5497}"/>
          </ac:spMkLst>
        </pc:spChg>
        <pc:spChg chg="mod">
          <ac:chgData name="Gunnhild Svandal Presthus" userId="a7b8f3c0-dc92-49a7-9382-4bd9a988abd4" providerId="ADAL" clId="{5D414E89-4543-4929-B6D4-2B5D3271219A}" dt="2024-04-16T12:26:34.977" v="20265" actId="20577"/>
          <ac:spMkLst>
            <pc:docMk/>
            <pc:sldMk cId="3470599680" sldId="256"/>
            <ac:spMk id="3" creationId="{5EF3A973-F60E-5B72-054B-3AA40E328927}"/>
          </ac:spMkLst>
        </pc:spChg>
      </pc:sldChg>
      <pc:sldChg chg="addSp delSp modSp mod modClrScheme chgLayout">
        <pc:chgData name="Gunnhild Svandal Presthus" userId="a7b8f3c0-dc92-49a7-9382-4bd9a988abd4" providerId="ADAL" clId="{5D414E89-4543-4929-B6D4-2B5D3271219A}" dt="2024-04-15T12:34:39.971" v="16886" actId="700"/>
        <pc:sldMkLst>
          <pc:docMk/>
          <pc:sldMk cId="60372778" sldId="257"/>
        </pc:sldMkLst>
        <pc:spChg chg="mod ord">
          <ac:chgData name="Gunnhild Svandal Presthus" userId="a7b8f3c0-dc92-49a7-9382-4bd9a988abd4" providerId="ADAL" clId="{5D414E89-4543-4929-B6D4-2B5D3271219A}" dt="2024-04-15T12:34:39.971" v="16886" actId="700"/>
          <ac:spMkLst>
            <pc:docMk/>
            <pc:sldMk cId="60372778" sldId="257"/>
            <ac:spMk id="2" creationId="{D25F1E9A-5052-39F3-4ABA-4342159590ED}"/>
          </ac:spMkLst>
        </pc:spChg>
        <pc:spChg chg="del mod ord">
          <ac:chgData name="Gunnhild Svandal Presthus" userId="a7b8f3c0-dc92-49a7-9382-4bd9a988abd4" providerId="ADAL" clId="{5D414E89-4543-4929-B6D4-2B5D3271219A}" dt="2024-04-15T12:34:39.971" v="16886" actId="700"/>
          <ac:spMkLst>
            <pc:docMk/>
            <pc:sldMk cId="60372778" sldId="257"/>
            <ac:spMk id="3" creationId="{89169D97-995C-1E5F-6946-17E932840924}"/>
          </ac:spMkLst>
        </pc:spChg>
        <pc:spChg chg="add mod ord">
          <ac:chgData name="Gunnhild Svandal Presthus" userId="a7b8f3c0-dc92-49a7-9382-4bd9a988abd4" providerId="ADAL" clId="{5D414E89-4543-4929-B6D4-2B5D3271219A}" dt="2024-04-15T12:34:39.971" v="16886" actId="700"/>
          <ac:spMkLst>
            <pc:docMk/>
            <pc:sldMk cId="60372778" sldId="257"/>
            <ac:spMk id="4" creationId="{E81A5471-E098-90D0-4282-F0FEA643C765}"/>
          </ac:spMkLst>
        </pc:spChg>
      </pc:sldChg>
      <pc:sldChg chg="modNotesTx">
        <pc:chgData name="Gunnhild Svandal Presthus" userId="a7b8f3c0-dc92-49a7-9382-4bd9a988abd4" providerId="ADAL" clId="{5D414E89-4543-4929-B6D4-2B5D3271219A}" dt="2024-04-06T11:21:27.674" v="240" actId="20577"/>
        <pc:sldMkLst>
          <pc:docMk/>
          <pc:sldMk cId="1018567142" sldId="258"/>
        </pc:sldMkLst>
      </pc:sldChg>
      <pc:sldChg chg="del mod ord modShow">
        <pc:chgData name="Gunnhild Svandal Presthus" userId="a7b8f3c0-dc92-49a7-9382-4bd9a988abd4" providerId="ADAL" clId="{5D414E89-4543-4929-B6D4-2B5D3271219A}" dt="2024-04-17T17:34:36.950" v="23511" actId="47"/>
        <pc:sldMkLst>
          <pc:docMk/>
          <pc:sldMk cId="2139120082" sldId="259"/>
        </pc:sldMkLst>
      </pc:sldChg>
      <pc:sldChg chg="addSp delSp modSp add mod modClrScheme chgLayout modNotesTx">
        <pc:chgData name="Gunnhild Svandal Presthus" userId="a7b8f3c0-dc92-49a7-9382-4bd9a988abd4" providerId="ADAL" clId="{5D414E89-4543-4929-B6D4-2B5D3271219A}" dt="2024-04-08T06:47:38.651" v="3269" actId="700"/>
        <pc:sldMkLst>
          <pc:docMk/>
          <pc:sldMk cId="1653480466" sldId="260"/>
        </pc:sldMkLst>
        <pc:spChg chg="del">
          <ac:chgData name="Gunnhild Svandal Presthus" userId="a7b8f3c0-dc92-49a7-9382-4bd9a988abd4" providerId="ADAL" clId="{5D414E89-4543-4929-B6D4-2B5D3271219A}" dt="2024-04-06T11:19:36.073" v="180" actId="478"/>
          <ac:spMkLst>
            <pc:docMk/>
            <pc:sldMk cId="1653480466" sldId="260"/>
            <ac:spMk id="2" creationId="{939A0616-1A90-5286-1E40-0A28F5164793}"/>
          </ac:spMkLst>
        </pc:spChg>
        <pc:spChg chg="del">
          <ac:chgData name="Gunnhild Svandal Presthus" userId="a7b8f3c0-dc92-49a7-9382-4bd9a988abd4" providerId="ADAL" clId="{5D414E89-4543-4929-B6D4-2B5D3271219A}" dt="2024-04-06T11:19:38.604" v="181" actId="478"/>
          <ac:spMkLst>
            <pc:docMk/>
            <pc:sldMk cId="1653480466" sldId="260"/>
            <ac:spMk id="3" creationId="{B572DD5D-FCAF-4AAD-AB9D-EB2424A904B7}"/>
          </ac:spMkLst>
        </pc:spChg>
        <pc:spChg chg="add del mod">
          <ac:chgData name="Gunnhild Svandal Presthus" userId="a7b8f3c0-dc92-49a7-9382-4bd9a988abd4" providerId="ADAL" clId="{5D414E89-4543-4929-B6D4-2B5D3271219A}" dt="2024-04-06T11:18:46.521" v="172" actId="478"/>
          <ac:spMkLst>
            <pc:docMk/>
            <pc:sldMk cId="1653480466" sldId="260"/>
            <ac:spMk id="7" creationId="{8C5FD3DA-8D44-01F2-A76E-352C52B1EA66}"/>
          </ac:spMkLst>
        </pc:spChg>
        <pc:spChg chg="add mod">
          <ac:chgData name="Gunnhild Svandal Presthus" userId="a7b8f3c0-dc92-49a7-9382-4bd9a988abd4" providerId="ADAL" clId="{5D414E89-4543-4929-B6D4-2B5D3271219A}" dt="2024-04-06T11:20:59.169" v="194" actId="113"/>
          <ac:spMkLst>
            <pc:docMk/>
            <pc:sldMk cId="1653480466" sldId="260"/>
            <ac:spMk id="9" creationId="{ACC29FCA-ACCB-B783-15CA-7D1C7070A651}"/>
          </ac:spMkLst>
        </pc:spChg>
        <pc:spChg chg="add del mod ord">
          <ac:chgData name="Gunnhild Svandal Presthus" userId="a7b8f3c0-dc92-49a7-9382-4bd9a988abd4" providerId="ADAL" clId="{5D414E89-4543-4929-B6D4-2B5D3271219A}" dt="2024-04-08T06:47:38.651" v="3269" actId="700"/>
          <ac:spMkLst>
            <pc:docMk/>
            <pc:sldMk cId="1653480466" sldId="260"/>
            <ac:spMk id="10" creationId="{C874D8A1-DDD6-65BB-5353-436298606585}"/>
          </ac:spMkLst>
        </pc:spChg>
        <pc:spChg chg="add del mod ord">
          <ac:chgData name="Gunnhild Svandal Presthus" userId="a7b8f3c0-dc92-49a7-9382-4bd9a988abd4" providerId="ADAL" clId="{5D414E89-4543-4929-B6D4-2B5D3271219A}" dt="2024-04-08T06:47:38.651" v="3269" actId="700"/>
          <ac:spMkLst>
            <pc:docMk/>
            <pc:sldMk cId="1653480466" sldId="260"/>
            <ac:spMk id="11" creationId="{F698947D-CE98-E9E9-7A39-EB0402B6818D}"/>
          </ac:spMkLst>
        </pc:spChg>
        <pc:graphicFrameChg chg="add del modGraphic">
          <ac:chgData name="Gunnhild Svandal Presthus" userId="a7b8f3c0-dc92-49a7-9382-4bd9a988abd4" providerId="ADAL" clId="{5D414E89-4543-4929-B6D4-2B5D3271219A}" dt="2024-04-06T11:18:11.558" v="169" actId="27309"/>
          <ac:graphicFrameMkLst>
            <pc:docMk/>
            <pc:sldMk cId="1653480466" sldId="260"/>
            <ac:graphicFrameMk id="6" creationId="{DBCCD067-E9C2-B99C-9D8D-39DEE292058F}"/>
          </ac:graphicFrameMkLst>
        </pc:graphicFrameChg>
        <pc:picChg chg="del">
          <ac:chgData name="Gunnhild Svandal Presthus" userId="a7b8f3c0-dc92-49a7-9382-4bd9a988abd4" providerId="ADAL" clId="{5D414E89-4543-4929-B6D4-2B5D3271219A}" dt="2024-04-06T11:19:15.741" v="175" actId="478"/>
          <ac:picMkLst>
            <pc:docMk/>
            <pc:sldMk cId="1653480466" sldId="260"/>
            <ac:picMk id="4" creationId="{A62E3619-F081-B7F1-88A2-BCC63FF44C9E}"/>
          </ac:picMkLst>
        </pc:picChg>
      </pc:sldChg>
      <pc:sldChg chg="modSp add mod modNotesTx">
        <pc:chgData name="Gunnhild Svandal Presthus" userId="a7b8f3c0-dc92-49a7-9382-4bd9a988abd4" providerId="ADAL" clId="{5D414E89-4543-4929-B6D4-2B5D3271219A}" dt="2024-04-06T11:22:06.502" v="356" actId="20577"/>
        <pc:sldMkLst>
          <pc:docMk/>
          <pc:sldMk cId="1130788224" sldId="261"/>
        </pc:sldMkLst>
        <pc:spChg chg="mod">
          <ac:chgData name="Gunnhild Svandal Presthus" userId="a7b8f3c0-dc92-49a7-9382-4bd9a988abd4" providerId="ADAL" clId="{5D414E89-4543-4929-B6D4-2B5D3271219A}" dt="2024-04-06T11:20:46.969" v="192" actId="113"/>
          <ac:spMkLst>
            <pc:docMk/>
            <pc:sldMk cId="1130788224" sldId="261"/>
            <ac:spMk id="9" creationId="{ACC29FCA-ACCB-B783-15CA-7D1C7070A651}"/>
          </ac:spMkLst>
        </pc:sp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06T11:33:45.515" v="1203" actId="21"/>
        <pc:sldMkLst>
          <pc:docMk/>
          <pc:sldMk cId="1414017951" sldId="262"/>
        </pc:sldMkLst>
        <pc:spChg chg="add del mod ord">
          <ac:chgData name="Gunnhild Svandal Presthus" userId="a7b8f3c0-dc92-49a7-9382-4bd9a988abd4" providerId="ADAL" clId="{5D414E89-4543-4929-B6D4-2B5D3271219A}" dt="2024-04-06T11:33:25.245" v="1194" actId="700"/>
          <ac:spMkLst>
            <pc:docMk/>
            <pc:sldMk cId="1414017951" sldId="262"/>
            <ac:spMk id="2" creationId="{6E6050C0-DEF4-91B4-8CCA-F6B9F6F635DF}"/>
          </ac:spMkLst>
        </pc:spChg>
        <pc:spChg chg="del mod ord">
          <ac:chgData name="Gunnhild Svandal Presthus" userId="a7b8f3c0-dc92-49a7-9382-4bd9a988abd4" providerId="ADAL" clId="{5D414E89-4543-4929-B6D4-2B5D3271219A}" dt="2024-04-06T11:33:25.245" v="1194" actId="700"/>
          <ac:spMkLst>
            <pc:docMk/>
            <pc:sldMk cId="1414017951" sldId="262"/>
            <ac:spMk id="3" creationId="{9928BFDB-34DC-6C1A-0BC8-69F8E482D0FB}"/>
          </ac:spMkLst>
        </pc:spChg>
        <pc:spChg chg="add mod">
          <ac:chgData name="Gunnhild Svandal Presthus" userId="a7b8f3c0-dc92-49a7-9382-4bd9a988abd4" providerId="ADAL" clId="{5D414E89-4543-4929-B6D4-2B5D3271219A}" dt="2024-04-06T11:33:29.327" v="1195" actId="1076"/>
          <ac:spMkLst>
            <pc:docMk/>
            <pc:sldMk cId="1414017951" sldId="262"/>
            <ac:spMk id="4" creationId="{47E34FE6-C6FF-769C-8025-C9EA549B290A}"/>
          </ac:spMkLst>
        </pc:spChg>
        <pc:spChg chg="add mod ord">
          <ac:chgData name="Gunnhild Svandal Presthus" userId="a7b8f3c0-dc92-49a7-9382-4bd9a988abd4" providerId="ADAL" clId="{5D414E89-4543-4929-B6D4-2B5D3271219A}" dt="2024-04-06T11:33:25.245" v="1194" actId="700"/>
          <ac:spMkLst>
            <pc:docMk/>
            <pc:sldMk cId="1414017951" sldId="262"/>
            <ac:spMk id="6" creationId="{35BC1456-20A8-3D99-BF23-C27EB45836B5}"/>
          </ac:spMkLst>
        </pc:spChg>
        <pc:picChg chg="add del mod">
          <ac:chgData name="Gunnhild Svandal Presthus" userId="a7b8f3c0-dc92-49a7-9382-4bd9a988abd4" providerId="ADAL" clId="{5D414E89-4543-4929-B6D4-2B5D3271219A}" dt="2024-04-06T11:33:45.515" v="1203" actId="21"/>
          <ac:picMkLst>
            <pc:docMk/>
            <pc:sldMk cId="1414017951" sldId="262"/>
            <ac:picMk id="5" creationId="{35C8FD7F-8B1F-6ABA-5730-1077018E0DD1}"/>
          </ac:picMkLst>
        </pc:picChg>
      </pc:sldChg>
      <pc:sldChg chg="addSp delSp modSp add mod setBg modClrScheme chgLayout">
        <pc:chgData name="Gunnhild Svandal Presthus" userId="a7b8f3c0-dc92-49a7-9382-4bd9a988abd4" providerId="ADAL" clId="{5D414E89-4543-4929-B6D4-2B5D3271219A}" dt="2024-04-08T10:31:28.033" v="4016" actId="700"/>
        <pc:sldMkLst>
          <pc:docMk/>
          <pc:sldMk cId="836294380" sldId="263"/>
        </pc:sldMkLst>
        <pc:spChg chg="mod ord">
          <ac:chgData name="Gunnhild Svandal Presthus" userId="a7b8f3c0-dc92-49a7-9382-4bd9a988abd4" providerId="ADAL" clId="{5D414E89-4543-4929-B6D4-2B5D3271219A}" dt="2024-04-08T10:31:28.033" v="4016" actId="700"/>
          <ac:spMkLst>
            <pc:docMk/>
            <pc:sldMk cId="836294380" sldId="263"/>
            <ac:spMk id="2" creationId="{141716FC-36E1-B7D4-1DBD-C16026D9DAD5}"/>
          </ac:spMkLst>
        </pc:spChg>
        <pc:spChg chg="del mod">
          <ac:chgData name="Gunnhild Svandal Presthus" userId="a7b8f3c0-dc92-49a7-9382-4bd9a988abd4" providerId="ADAL" clId="{5D414E89-4543-4929-B6D4-2B5D3271219A}" dt="2024-04-08T10:31:21.877" v="4014" actId="478"/>
          <ac:spMkLst>
            <pc:docMk/>
            <pc:sldMk cId="836294380" sldId="263"/>
            <ac:spMk id="3" creationId="{1D7A55FD-4A74-6D4D-C724-B95D50BF67F2}"/>
          </ac:spMkLst>
        </pc:spChg>
        <pc:spChg chg="add del mod">
          <ac:chgData name="Gunnhild Svandal Presthus" userId="a7b8f3c0-dc92-49a7-9382-4bd9a988abd4" providerId="ADAL" clId="{5D414E89-4543-4929-B6D4-2B5D3271219A}" dt="2024-04-08T10:31:23.695" v="4015" actId="478"/>
          <ac:spMkLst>
            <pc:docMk/>
            <pc:sldMk cId="836294380" sldId="263"/>
            <ac:spMk id="5" creationId="{B233AAA0-26B6-97E7-9159-D85784C32240}"/>
          </ac:spMkLst>
        </pc:spChg>
        <pc:spChg chg="add mod ord">
          <ac:chgData name="Gunnhild Svandal Presthus" userId="a7b8f3c0-dc92-49a7-9382-4bd9a988abd4" providerId="ADAL" clId="{5D414E89-4543-4929-B6D4-2B5D3271219A}" dt="2024-04-08T10:31:28.033" v="4016" actId="700"/>
          <ac:spMkLst>
            <pc:docMk/>
            <pc:sldMk cId="836294380" sldId="263"/>
            <ac:spMk id="6" creationId="{AEA029A3-0ED5-3DD2-2710-1175A1022293}"/>
          </ac:spMkLst>
        </pc:spChg>
      </pc:sldChg>
      <pc:sldChg chg="addSp delSp modSp add mod setBg modClrScheme chgLayout modNotesTx">
        <pc:chgData name="Gunnhild Svandal Presthus" userId="a7b8f3c0-dc92-49a7-9382-4bd9a988abd4" providerId="ADAL" clId="{5D414E89-4543-4929-B6D4-2B5D3271219A}" dt="2024-04-11T06:32:07.954" v="9487" actId="20577"/>
        <pc:sldMkLst>
          <pc:docMk/>
          <pc:sldMk cId="134178495" sldId="264"/>
        </pc:sldMkLst>
        <pc:spChg chg="mod ord">
          <ac:chgData name="Gunnhild Svandal Presthus" userId="a7b8f3c0-dc92-49a7-9382-4bd9a988abd4" providerId="ADAL" clId="{5D414E89-4543-4929-B6D4-2B5D3271219A}" dt="2024-04-11T06:32:07.954" v="9487" actId="20577"/>
          <ac:spMkLst>
            <pc:docMk/>
            <pc:sldMk cId="134178495" sldId="264"/>
            <ac:spMk id="2" creationId="{93986547-1574-F6FD-FAF2-A9F3E73F5F57}"/>
          </ac:spMkLst>
        </pc:spChg>
        <pc:spChg chg="del mod ord">
          <ac:chgData name="Gunnhild Svandal Presthus" userId="a7b8f3c0-dc92-49a7-9382-4bd9a988abd4" providerId="ADAL" clId="{5D414E89-4543-4929-B6D4-2B5D3271219A}" dt="2024-04-10T20:18:55.149" v="7907" actId="700"/>
          <ac:spMkLst>
            <pc:docMk/>
            <pc:sldMk cId="134178495" sldId="264"/>
            <ac:spMk id="3" creationId="{BDCA72C6-438D-362C-CCC1-1FF7A3C5A540}"/>
          </ac:spMkLst>
        </pc:spChg>
        <pc:spChg chg="add mod ord">
          <ac:chgData name="Gunnhild Svandal Presthus" userId="a7b8f3c0-dc92-49a7-9382-4bd9a988abd4" providerId="ADAL" clId="{5D414E89-4543-4929-B6D4-2B5D3271219A}" dt="2024-04-10T20:18:55.149" v="7907" actId="700"/>
          <ac:spMkLst>
            <pc:docMk/>
            <pc:sldMk cId="134178495" sldId="264"/>
            <ac:spMk id="6" creationId="{D5CE3D00-394E-6164-B32B-83DC2B2480B8}"/>
          </ac:spMkLst>
        </pc:spChg>
        <pc:picChg chg="add del mod">
          <ac:chgData name="Gunnhild Svandal Presthus" userId="a7b8f3c0-dc92-49a7-9382-4bd9a988abd4" providerId="ADAL" clId="{5D414E89-4543-4929-B6D4-2B5D3271219A}" dt="2024-04-08T10:32:40.659" v="4021" actId="478"/>
          <ac:picMkLst>
            <pc:docMk/>
            <pc:sldMk cId="134178495" sldId="264"/>
            <ac:picMk id="5" creationId="{6BC0138F-2D51-7627-995B-15DAD0005255}"/>
          </ac:picMkLst>
        </pc:picChg>
      </pc:sldChg>
      <pc:sldChg chg="addSp delSp modSp add mod ord setBg modClrScheme chgLayout modNotesTx">
        <pc:chgData name="Gunnhild Svandal Presthus" userId="a7b8f3c0-dc92-49a7-9382-4bd9a988abd4" providerId="ADAL" clId="{5D414E89-4543-4929-B6D4-2B5D3271219A}" dt="2024-04-11T06:34:05.586" v="10112" actId="20577"/>
        <pc:sldMkLst>
          <pc:docMk/>
          <pc:sldMk cId="2311769415" sldId="265"/>
        </pc:sldMkLst>
        <pc:spChg chg="mod ord">
          <ac:chgData name="Gunnhild Svandal Presthus" userId="a7b8f3c0-dc92-49a7-9382-4bd9a988abd4" providerId="ADAL" clId="{5D414E89-4543-4929-B6D4-2B5D3271219A}" dt="2024-04-11T06:31:57.110" v="9485" actId="700"/>
          <ac:spMkLst>
            <pc:docMk/>
            <pc:sldMk cId="2311769415" sldId="265"/>
            <ac:spMk id="2" creationId="{C2B0D83B-F6AF-E6FD-8EC9-B93FA2E00FB9}"/>
          </ac:spMkLst>
        </pc:spChg>
        <pc:spChg chg="del mod ord">
          <ac:chgData name="Gunnhild Svandal Presthus" userId="a7b8f3c0-dc92-49a7-9382-4bd9a988abd4" providerId="ADAL" clId="{5D414E89-4543-4929-B6D4-2B5D3271219A}" dt="2024-04-11T06:31:57.110" v="9485" actId="700"/>
          <ac:spMkLst>
            <pc:docMk/>
            <pc:sldMk cId="2311769415" sldId="265"/>
            <ac:spMk id="3" creationId="{F0FCD5AD-6AD3-D23F-F733-C468EB21F9A7}"/>
          </ac:spMkLst>
        </pc:spChg>
        <pc:spChg chg="add mod ord">
          <ac:chgData name="Gunnhild Svandal Presthus" userId="a7b8f3c0-dc92-49a7-9382-4bd9a988abd4" providerId="ADAL" clId="{5D414E89-4543-4929-B6D4-2B5D3271219A}" dt="2024-04-11T06:31:57.110" v="9485" actId="700"/>
          <ac:spMkLst>
            <pc:docMk/>
            <pc:sldMk cId="2311769415" sldId="265"/>
            <ac:spMk id="4" creationId="{2EF0C66F-CD7F-AFAD-2E50-B0583EAD8324}"/>
          </ac:spMkLst>
        </pc:spChg>
      </pc:sldChg>
      <pc:sldChg chg="addSp delSp modSp add mod setBg modClrScheme chgLayout">
        <pc:chgData name="Gunnhild Svandal Presthus" userId="a7b8f3c0-dc92-49a7-9382-4bd9a988abd4" providerId="ADAL" clId="{5D414E89-4543-4929-B6D4-2B5D3271219A}" dt="2024-04-17T19:00:24.946" v="23605" actId="20577"/>
        <pc:sldMkLst>
          <pc:docMk/>
          <pc:sldMk cId="3058351380" sldId="266"/>
        </pc:sldMkLst>
        <pc:spChg chg="mod ord">
          <ac:chgData name="Gunnhild Svandal Presthus" userId="a7b8f3c0-dc92-49a7-9382-4bd9a988abd4" providerId="ADAL" clId="{5D414E89-4543-4929-B6D4-2B5D3271219A}" dt="2024-04-17T19:00:24.946" v="23605" actId="20577"/>
          <ac:spMkLst>
            <pc:docMk/>
            <pc:sldMk cId="3058351380" sldId="266"/>
            <ac:spMk id="2" creationId="{60699398-B3C9-91D5-78AE-08AAED519A3A}"/>
          </ac:spMkLst>
        </pc:spChg>
        <pc:spChg chg="del mod ord">
          <ac:chgData name="Gunnhild Svandal Presthus" userId="a7b8f3c0-dc92-49a7-9382-4bd9a988abd4" providerId="ADAL" clId="{5D414E89-4543-4929-B6D4-2B5D3271219A}" dt="2024-04-11T06:54:57.533" v="10125" actId="700"/>
          <ac:spMkLst>
            <pc:docMk/>
            <pc:sldMk cId="3058351380" sldId="266"/>
            <ac:spMk id="3" creationId="{BD9B5350-001B-BEDF-81D2-992951FDDA03}"/>
          </ac:spMkLst>
        </pc:spChg>
        <pc:spChg chg="add mod ord">
          <ac:chgData name="Gunnhild Svandal Presthus" userId="a7b8f3c0-dc92-49a7-9382-4bd9a988abd4" providerId="ADAL" clId="{5D414E89-4543-4929-B6D4-2B5D3271219A}" dt="2024-04-11T06:54:57.533" v="10125" actId="700"/>
          <ac:spMkLst>
            <pc:docMk/>
            <pc:sldMk cId="3058351380" sldId="266"/>
            <ac:spMk id="4" creationId="{067C1C95-578D-6D23-6634-A1C0E822D869}"/>
          </ac:spMkLst>
        </pc:spChg>
      </pc:sldChg>
      <pc:sldChg chg="add del setBg">
        <pc:chgData name="Gunnhild Svandal Presthus" userId="a7b8f3c0-dc92-49a7-9382-4bd9a988abd4" providerId="ADAL" clId="{5D414E89-4543-4929-B6D4-2B5D3271219A}" dt="2024-04-16T08:43:01.376" v="19416" actId="47"/>
        <pc:sldMkLst>
          <pc:docMk/>
          <pc:sldMk cId="218368297" sldId="267"/>
        </pc:sldMkLst>
      </pc:sldChg>
      <pc:sldChg chg="addSp delSp modSp add mod ord modNotesTx">
        <pc:chgData name="Gunnhild Svandal Presthus" userId="a7b8f3c0-dc92-49a7-9382-4bd9a988abd4" providerId="ADAL" clId="{5D414E89-4543-4929-B6D4-2B5D3271219A}" dt="2024-04-17T08:02:49.685" v="20845" actId="20577"/>
        <pc:sldMkLst>
          <pc:docMk/>
          <pc:sldMk cId="405552410" sldId="268"/>
        </pc:sldMkLst>
        <pc:spChg chg="mod">
          <ac:chgData name="Gunnhild Svandal Presthus" userId="a7b8f3c0-dc92-49a7-9382-4bd9a988abd4" providerId="ADAL" clId="{5D414E89-4543-4929-B6D4-2B5D3271219A}" dt="2024-04-06T11:33:38.969" v="1199" actId="20577"/>
          <ac:spMkLst>
            <pc:docMk/>
            <pc:sldMk cId="405552410" sldId="268"/>
            <ac:spMk id="2" creationId="{141716FC-36E1-B7D4-1DBD-C16026D9DAD5}"/>
          </ac:spMkLst>
        </pc:spChg>
        <pc:spChg chg="mod">
          <ac:chgData name="Gunnhild Svandal Presthus" userId="a7b8f3c0-dc92-49a7-9382-4bd9a988abd4" providerId="ADAL" clId="{5D414E89-4543-4929-B6D4-2B5D3271219A}" dt="2024-04-06T11:33:42.018" v="1201" actId="5793"/>
          <ac:spMkLst>
            <pc:docMk/>
            <pc:sldMk cId="405552410" sldId="268"/>
            <ac:spMk id="3" creationId="{1D7A55FD-4A74-6D4D-C724-B95D50BF67F2}"/>
          </ac:spMkLst>
        </pc:spChg>
        <pc:spChg chg="add del">
          <ac:chgData name="Gunnhild Svandal Presthus" userId="a7b8f3c0-dc92-49a7-9382-4bd9a988abd4" providerId="ADAL" clId="{5D414E89-4543-4929-B6D4-2B5D3271219A}" dt="2024-04-06T11:33:58.558" v="1206" actId="22"/>
          <ac:spMkLst>
            <pc:docMk/>
            <pc:sldMk cId="405552410" sldId="268"/>
            <ac:spMk id="6" creationId="{6F8F6A96-B17D-DCE6-39BC-8157DCDCA4CF}"/>
          </ac:spMkLst>
        </pc:spChg>
        <pc:picChg chg="add mod">
          <ac:chgData name="Gunnhild Svandal Presthus" userId="a7b8f3c0-dc92-49a7-9382-4bd9a988abd4" providerId="ADAL" clId="{5D414E89-4543-4929-B6D4-2B5D3271219A}" dt="2024-04-06T11:33:47.921" v="1204"/>
          <ac:picMkLst>
            <pc:docMk/>
            <pc:sldMk cId="405552410" sldId="268"/>
            <ac:picMk id="4" creationId="{5BDA13D5-F53E-EB75-DD2F-4E8F572F3B1E}"/>
          </ac:picMkLst>
        </pc:picChg>
      </pc:sldChg>
      <pc:sldChg chg="addSp modSp new mod modNotesTx">
        <pc:chgData name="Gunnhild Svandal Presthus" userId="a7b8f3c0-dc92-49a7-9382-4bd9a988abd4" providerId="ADAL" clId="{5D414E89-4543-4929-B6D4-2B5D3271219A}" dt="2024-04-17T08:03:52.746" v="21061" actId="20577"/>
        <pc:sldMkLst>
          <pc:docMk/>
          <pc:sldMk cId="1845173165" sldId="269"/>
        </pc:sldMkLst>
        <pc:picChg chg="add mod">
          <ac:chgData name="Gunnhild Svandal Presthus" userId="a7b8f3c0-dc92-49a7-9382-4bd9a988abd4" providerId="ADAL" clId="{5D414E89-4543-4929-B6D4-2B5D3271219A}" dt="2024-04-06T11:37:14.986" v="1601" actId="1076"/>
          <ac:picMkLst>
            <pc:docMk/>
            <pc:sldMk cId="1845173165" sldId="269"/>
            <ac:picMk id="4" creationId="{3BE16624-C745-B42D-CBBD-8C8CBDF87DCA}"/>
          </ac:picMkLst>
        </pc:picChg>
      </pc:sldChg>
      <pc:sldChg chg="addSp delSp modSp new mod modNotesTx">
        <pc:chgData name="Gunnhild Svandal Presthus" userId="a7b8f3c0-dc92-49a7-9382-4bd9a988abd4" providerId="ADAL" clId="{5D414E89-4543-4929-B6D4-2B5D3271219A}" dt="2024-04-16T07:01:32.842" v="18733" actId="1076"/>
        <pc:sldMkLst>
          <pc:docMk/>
          <pc:sldMk cId="2180567528" sldId="270"/>
        </pc:sldMkLst>
        <pc:spChg chg="mod">
          <ac:chgData name="Gunnhild Svandal Presthus" userId="a7b8f3c0-dc92-49a7-9382-4bd9a988abd4" providerId="ADAL" clId="{5D414E89-4543-4929-B6D4-2B5D3271219A}" dt="2024-04-06T11:41:08.432" v="2179" actId="20577"/>
          <ac:spMkLst>
            <pc:docMk/>
            <pc:sldMk cId="2180567528" sldId="270"/>
            <ac:spMk id="2" creationId="{7B986369-3E0D-C260-E65B-BFD8C8976E89}"/>
          </ac:spMkLst>
        </pc:spChg>
        <pc:spChg chg="del mod">
          <ac:chgData name="Gunnhild Svandal Presthus" userId="a7b8f3c0-dc92-49a7-9382-4bd9a988abd4" providerId="ADAL" clId="{5D414E89-4543-4929-B6D4-2B5D3271219A}" dt="2024-04-08T06:54:50.839" v="3737" actId="931"/>
          <ac:spMkLst>
            <pc:docMk/>
            <pc:sldMk cId="2180567528" sldId="270"/>
            <ac:spMk id="3" creationId="{C7DAF25A-5A89-5808-23D8-4553BE72D6E5}"/>
          </ac:spMkLst>
        </pc:spChg>
        <pc:spChg chg="add del mod">
          <ac:chgData name="Gunnhild Svandal Presthus" userId="a7b8f3c0-dc92-49a7-9382-4bd9a988abd4" providerId="ADAL" clId="{5D414E89-4543-4929-B6D4-2B5D3271219A}" dt="2024-04-08T06:55:13.578" v="3740"/>
          <ac:spMkLst>
            <pc:docMk/>
            <pc:sldMk cId="2180567528" sldId="270"/>
            <ac:spMk id="6" creationId="{9C828C57-FDCE-BE5F-4AFD-DB8B243B0531}"/>
          </ac:spMkLst>
        </pc:spChg>
        <pc:spChg chg="add mod">
          <ac:chgData name="Gunnhild Svandal Presthus" userId="a7b8f3c0-dc92-49a7-9382-4bd9a988abd4" providerId="ADAL" clId="{5D414E89-4543-4929-B6D4-2B5D3271219A}" dt="2024-04-16T07:01:24.376" v="18732" actId="20577"/>
          <ac:spMkLst>
            <pc:docMk/>
            <pc:sldMk cId="2180567528" sldId="270"/>
            <ac:spMk id="7" creationId="{F339058E-BA97-BAAD-DF14-8483C1F097E6}"/>
          </ac:spMkLst>
        </pc:spChg>
        <pc:picChg chg="add mod ord">
          <ac:chgData name="Gunnhild Svandal Presthus" userId="a7b8f3c0-dc92-49a7-9382-4bd9a988abd4" providerId="ADAL" clId="{5D414E89-4543-4929-B6D4-2B5D3271219A}" dt="2024-04-08T06:55:46.102" v="3746" actId="166"/>
          <ac:picMkLst>
            <pc:docMk/>
            <pc:sldMk cId="2180567528" sldId="270"/>
            <ac:picMk id="5" creationId="{CA2C0FC3-3291-9E93-6D31-E2DC5FB817A6}"/>
          </ac:picMkLst>
        </pc:picChg>
        <pc:cxnChg chg="add mod">
          <ac:chgData name="Gunnhild Svandal Presthus" userId="a7b8f3c0-dc92-49a7-9382-4bd9a988abd4" providerId="ADAL" clId="{5D414E89-4543-4929-B6D4-2B5D3271219A}" dt="2024-04-16T07:01:32.842" v="18733" actId="1076"/>
          <ac:cxnSpMkLst>
            <pc:docMk/>
            <pc:sldMk cId="2180567528" sldId="270"/>
            <ac:cxnSpMk id="8" creationId="{5FFF87A9-D25E-0393-BCA9-39D82AE2BC9C}"/>
          </ac:cxnSpMkLst>
        </pc:cxnChg>
      </pc:sldChg>
      <pc:sldChg chg="addSp delSp modSp new mod ord modAnim modNotesTx">
        <pc:chgData name="Gunnhild Svandal Presthus" userId="a7b8f3c0-dc92-49a7-9382-4bd9a988abd4" providerId="ADAL" clId="{5D414E89-4543-4929-B6D4-2B5D3271219A}" dt="2024-04-17T08:05:05.684" v="21383" actId="20577"/>
        <pc:sldMkLst>
          <pc:docMk/>
          <pc:sldMk cId="3017449495" sldId="271"/>
        </pc:sldMkLst>
        <pc:spChg chg="del mod ord">
          <ac:chgData name="Gunnhild Svandal Presthus" userId="a7b8f3c0-dc92-49a7-9382-4bd9a988abd4" providerId="ADAL" clId="{5D414E89-4543-4929-B6D4-2B5D3271219A}" dt="2024-04-16T12:31:03.596" v="20266" actId="478"/>
          <ac:spMkLst>
            <pc:docMk/>
            <pc:sldMk cId="3017449495" sldId="271"/>
            <ac:spMk id="2" creationId="{8384F3E9-B351-1B2A-2F72-FC1CBD64AE02}"/>
          </ac:spMkLst>
        </pc:spChg>
        <pc:spChg chg="add del mod">
          <ac:chgData name="Gunnhild Svandal Presthus" userId="a7b8f3c0-dc92-49a7-9382-4bd9a988abd4" providerId="ADAL" clId="{5D414E89-4543-4929-B6D4-2B5D3271219A}" dt="2024-04-06T18:55:06.300" v="2587" actId="478"/>
          <ac:spMkLst>
            <pc:docMk/>
            <pc:sldMk cId="3017449495" sldId="271"/>
            <ac:spMk id="3" creationId="{002BB985-1B8B-0F78-6C29-67E4A995C78C}"/>
          </ac:spMkLst>
        </pc:spChg>
        <pc:spChg chg="add mod">
          <ac:chgData name="Gunnhild Svandal Presthus" userId="a7b8f3c0-dc92-49a7-9382-4bd9a988abd4" providerId="ADAL" clId="{5D414E89-4543-4929-B6D4-2B5D3271219A}" dt="2024-04-16T12:31:03.596" v="20266" actId="478"/>
          <ac:spMkLst>
            <pc:docMk/>
            <pc:sldMk cId="3017449495" sldId="271"/>
            <ac:spMk id="4" creationId="{1A44EE0A-07A3-AB70-9039-F8DD3C3EDB53}"/>
          </ac:spMkLst>
        </pc:spChg>
        <pc:spChg chg="add del">
          <ac:chgData name="Gunnhild Svandal Presthus" userId="a7b8f3c0-dc92-49a7-9382-4bd9a988abd4" providerId="ADAL" clId="{5D414E89-4543-4929-B6D4-2B5D3271219A}" dt="2024-04-06T18:12:57.670" v="2549" actId="22"/>
          <ac:spMkLst>
            <pc:docMk/>
            <pc:sldMk cId="3017449495" sldId="271"/>
            <ac:spMk id="5" creationId="{48CA9395-8EA4-6CAF-F7E4-6D2638714DAF}"/>
          </ac:spMkLst>
        </pc:spChg>
        <pc:spChg chg="add del">
          <ac:chgData name="Gunnhild Svandal Presthus" userId="a7b8f3c0-dc92-49a7-9382-4bd9a988abd4" providerId="ADAL" clId="{5D414E89-4543-4929-B6D4-2B5D3271219A}" dt="2024-04-06T18:28:11.515" v="2573"/>
          <ac:spMkLst>
            <pc:docMk/>
            <pc:sldMk cId="3017449495" sldId="271"/>
            <ac:spMk id="6" creationId="{B93F90D4-BE7D-0B7C-DCAF-BFCBDD9934B8}"/>
          </ac:spMkLst>
        </pc:spChg>
        <pc:spChg chg="add del mod">
          <ac:chgData name="Gunnhild Svandal Presthus" userId="a7b8f3c0-dc92-49a7-9382-4bd9a988abd4" providerId="ADAL" clId="{5D414E89-4543-4929-B6D4-2B5D3271219A}" dt="2024-04-06T18:28:20.623" v="2577"/>
          <ac:spMkLst>
            <pc:docMk/>
            <pc:sldMk cId="3017449495" sldId="271"/>
            <ac:spMk id="7" creationId="{3415A678-29AE-830E-7E59-1F70FE8D113B}"/>
          </ac:spMkLst>
        </pc:spChg>
        <pc:spChg chg="add del mod">
          <ac:chgData name="Gunnhild Svandal Presthus" userId="a7b8f3c0-dc92-49a7-9382-4bd9a988abd4" providerId="ADAL" clId="{5D414E89-4543-4929-B6D4-2B5D3271219A}" dt="2024-04-06T18:28:26.546" v="2581"/>
          <ac:spMkLst>
            <pc:docMk/>
            <pc:sldMk cId="3017449495" sldId="271"/>
            <ac:spMk id="8" creationId="{BD2FAE42-8982-AB0F-8B93-B69C29D11DFA}"/>
          </ac:spMkLst>
        </pc:spChg>
        <pc:spChg chg="add del mod">
          <ac:chgData name="Gunnhild Svandal Presthus" userId="a7b8f3c0-dc92-49a7-9382-4bd9a988abd4" providerId="ADAL" clId="{5D414E89-4543-4929-B6D4-2B5D3271219A}" dt="2024-04-06T18:28:30.005" v="2583"/>
          <ac:spMkLst>
            <pc:docMk/>
            <pc:sldMk cId="3017449495" sldId="271"/>
            <ac:spMk id="9" creationId="{B9D0BFDA-7560-AB28-BCC7-E4CC26FA8196}"/>
          </ac:spMkLst>
        </pc:spChg>
        <pc:spChg chg="add mod">
          <ac:chgData name="Gunnhild Svandal Presthus" userId="a7b8f3c0-dc92-49a7-9382-4bd9a988abd4" providerId="ADAL" clId="{5D414E89-4543-4929-B6D4-2B5D3271219A}" dt="2024-04-15T12:35:22.402" v="16889" actId="6549"/>
          <ac:spMkLst>
            <pc:docMk/>
            <pc:sldMk cId="3017449495" sldId="271"/>
            <ac:spMk id="11" creationId="{31ECFE09-FCB4-5E92-4E94-8BA71C24734C}"/>
          </ac:spMkLst>
        </pc:spChg>
        <pc:spChg chg="add del">
          <ac:chgData name="Gunnhild Svandal Presthus" userId="a7b8f3c0-dc92-49a7-9382-4bd9a988abd4" providerId="ADAL" clId="{5D414E89-4543-4929-B6D4-2B5D3271219A}" dt="2024-04-06T18:58:11.534" v="2605"/>
          <ac:spMkLst>
            <pc:docMk/>
            <pc:sldMk cId="3017449495" sldId="271"/>
            <ac:spMk id="12" creationId="{8F83317E-69B0-38F2-F060-A9231513E31C}"/>
          </ac:spMkLst>
        </pc:spChg>
        <pc:picChg chg="add del mod">
          <ac:chgData name="Gunnhild Svandal Presthus" userId="a7b8f3c0-dc92-49a7-9382-4bd9a988abd4" providerId="ADAL" clId="{5D414E89-4543-4929-B6D4-2B5D3271219A}" dt="2024-04-07T18:56:10.876" v="2635" actId="478"/>
          <ac:picMkLst>
            <pc:docMk/>
            <pc:sldMk cId="3017449495" sldId="271"/>
            <ac:picMk id="14" creationId="{2D739231-9273-A480-9A0E-509AE7C1A5CA}"/>
          </ac:picMkLst>
        </pc:picChg>
        <pc:picChg chg="add del mod">
          <ac:chgData name="Gunnhild Svandal Presthus" userId="a7b8f3c0-dc92-49a7-9382-4bd9a988abd4" providerId="ADAL" clId="{5D414E89-4543-4929-B6D4-2B5D3271219A}" dt="2024-04-07T19:01:41.069" v="2647" actId="478"/>
          <ac:picMkLst>
            <pc:docMk/>
            <pc:sldMk cId="3017449495" sldId="271"/>
            <ac:picMk id="16" creationId="{5F59407E-F396-373A-4ACB-F24C37BA4537}"/>
          </ac:picMkLst>
        </pc:picChg>
        <pc:picChg chg="add del mod">
          <ac:chgData name="Gunnhild Svandal Presthus" userId="a7b8f3c0-dc92-49a7-9382-4bd9a988abd4" providerId="ADAL" clId="{5D414E89-4543-4929-B6D4-2B5D3271219A}" dt="2024-04-07T19:16:09.201" v="2922" actId="478"/>
          <ac:picMkLst>
            <pc:docMk/>
            <pc:sldMk cId="3017449495" sldId="271"/>
            <ac:picMk id="18" creationId="{38BA309B-820E-7321-044A-4ACB2EA06454}"/>
          </ac:picMkLst>
        </pc:picChg>
        <pc:picChg chg="add mod">
          <ac:chgData name="Gunnhild Svandal Presthus" userId="a7b8f3c0-dc92-49a7-9382-4bd9a988abd4" providerId="ADAL" clId="{5D414E89-4543-4929-B6D4-2B5D3271219A}" dt="2024-04-08T06:55:56.099" v="3748" actId="14100"/>
          <ac:picMkLst>
            <pc:docMk/>
            <pc:sldMk cId="3017449495" sldId="271"/>
            <ac:picMk id="20" creationId="{D7ED2E74-328F-DEF9-FDDB-51666B24E732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05:43.541" v="21446" actId="20577"/>
        <pc:sldMkLst>
          <pc:docMk/>
          <pc:sldMk cId="567096994" sldId="272"/>
        </pc:sldMkLst>
        <pc:spChg chg="del">
          <ac:chgData name="Gunnhild Svandal Presthus" userId="a7b8f3c0-dc92-49a7-9382-4bd9a988abd4" providerId="ADAL" clId="{5D414E89-4543-4929-B6D4-2B5D3271219A}" dt="2024-04-07T19:04:20.617" v="2688"/>
          <ac:spMkLst>
            <pc:docMk/>
            <pc:sldMk cId="567096994" sldId="272"/>
            <ac:spMk id="2" creationId="{719482BD-DC9E-D557-98B2-35FA2BE9B78C}"/>
          </ac:spMkLst>
        </pc:spChg>
        <pc:spChg chg="add del mod">
          <ac:chgData name="Gunnhild Svandal Presthus" userId="a7b8f3c0-dc92-49a7-9382-4bd9a988abd4" providerId="ADAL" clId="{5D414E89-4543-4929-B6D4-2B5D3271219A}" dt="2024-04-08T06:48:00.329" v="3270" actId="478"/>
          <ac:spMkLst>
            <pc:docMk/>
            <pc:sldMk cId="567096994" sldId="272"/>
            <ac:spMk id="3" creationId="{4A76E9ED-9D84-BFAE-5297-B74663F8845D}"/>
          </ac:spMkLst>
        </pc:spChg>
        <pc:spChg chg="add del mod">
          <ac:chgData name="Gunnhild Svandal Presthus" userId="a7b8f3c0-dc92-49a7-9382-4bd9a988abd4" providerId="ADAL" clId="{5D414E89-4543-4929-B6D4-2B5D3271219A}" dt="2024-04-07T19:04:18.572" v="2687"/>
          <ac:spMkLst>
            <pc:docMk/>
            <pc:sldMk cId="567096994" sldId="272"/>
            <ac:spMk id="4" creationId="{2EAC8C3E-1475-B281-A739-E86FBD02102B}"/>
          </ac:spMkLst>
        </pc:spChg>
        <pc:spChg chg="add mod">
          <ac:chgData name="Gunnhild Svandal Presthus" userId="a7b8f3c0-dc92-49a7-9382-4bd9a988abd4" providerId="ADAL" clId="{5D414E89-4543-4929-B6D4-2B5D3271219A}" dt="2024-04-07T19:04:20.617" v="2688"/>
          <ac:spMkLst>
            <pc:docMk/>
            <pc:sldMk cId="567096994" sldId="272"/>
            <ac:spMk id="5" creationId="{3F237CF7-EFFE-A945-7DE4-C308AC570825}"/>
          </ac:spMkLst>
        </pc:spChg>
        <pc:spChg chg="add del mod">
          <ac:chgData name="Gunnhild Svandal Presthus" userId="a7b8f3c0-dc92-49a7-9382-4bd9a988abd4" providerId="ADAL" clId="{5D414E89-4543-4929-B6D4-2B5D3271219A}" dt="2024-04-07T19:05:01.732" v="2691"/>
          <ac:spMkLst>
            <pc:docMk/>
            <pc:sldMk cId="567096994" sldId="272"/>
            <ac:spMk id="6" creationId="{467BF9E5-9E45-81E6-5E7F-B7035B6FE79A}"/>
          </ac:spMkLst>
        </pc:spChg>
        <pc:spChg chg="add del">
          <ac:chgData name="Gunnhild Svandal Presthus" userId="a7b8f3c0-dc92-49a7-9382-4bd9a988abd4" providerId="ADAL" clId="{5D414E89-4543-4929-B6D4-2B5D3271219A}" dt="2024-04-07T19:12:12.025" v="2750" actId="11529"/>
          <ac:spMkLst>
            <pc:docMk/>
            <pc:sldMk cId="567096994" sldId="272"/>
            <ac:spMk id="9" creationId="{BF6B978C-C15C-E6D1-9FFE-DCD11106B7B0}"/>
          </ac:spMkLst>
        </pc:spChg>
        <pc:spChg chg="add del mod">
          <ac:chgData name="Gunnhild Svandal Presthus" userId="a7b8f3c0-dc92-49a7-9382-4bd9a988abd4" providerId="ADAL" clId="{5D414E89-4543-4929-B6D4-2B5D3271219A}" dt="2024-04-07T19:13:07.731" v="2843" actId="11529"/>
          <ac:spMkLst>
            <pc:docMk/>
            <pc:sldMk cId="567096994" sldId="272"/>
            <ac:spMk id="10" creationId="{6183D9AB-BA65-89BC-672F-AB1AA51CEC35}"/>
          </ac:spMkLst>
        </pc:spChg>
        <pc:spChg chg="add mod">
          <ac:chgData name="Gunnhild Svandal Presthus" userId="a7b8f3c0-dc92-49a7-9382-4bd9a988abd4" providerId="ADAL" clId="{5D414E89-4543-4929-B6D4-2B5D3271219A}" dt="2024-04-08T06:48:00.329" v="3270" actId="478"/>
          <ac:spMkLst>
            <pc:docMk/>
            <pc:sldMk cId="567096994" sldId="272"/>
            <ac:spMk id="16" creationId="{7B51FB73-0F74-4A1C-ABD4-6BE2E7C0AFC9}"/>
          </ac:spMkLst>
        </pc:spChg>
        <pc:spChg chg="add mod">
          <ac:chgData name="Gunnhild Svandal Presthus" userId="a7b8f3c0-dc92-49a7-9382-4bd9a988abd4" providerId="ADAL" clId="{5D414E89-4543-4929-B6D4-2B5D3271219A}" dt="2024-04-16T07:00:15.219" v="18728" actId="20577"/>
          <ac:spMkLst>
            <pc:docMk/>
            <pc:sldMk cId="567096994" sldId="272"/>
            <ac:spMk id="17" creationId="{1E8B5528-EBEB-52F7-F2DE-FF55546877E8}"/>
          </ac:spMkLst>
        </pc:spChg>
        <pc:picChg chg="add del mod">
          <ac:chgData name="Gunnhild Svandal Presthus" userId="a7b8f3c0-dc92-49a7-9382-4bd9a988abd4" providerId="ADAL" clId="{5D414E89-4543-4929-B6D4-2B5D3271219A}" dt="2024-04-07T19:15:41.293" v="2877" actId="478"/>
          <ac:picMkLst>
            <pc:docMk/>
            <pc:sldMk cId="567096994" sldId="272"/>
            <ac:picMk id="8" creationId="{9E2B3DC0-B46D-BD77-61F4-47351E068C09}"/>
          </ac:picMkLst>
        </pc:picChg>
        <pc:picChg chg="add mod ord">
          <ac:chgData name="Gunnhild Svandal Presthus" userId="a7b8f3c0-dc92-49a7-9382-4bd9a988abd4" providerId="ADAL" clId="{5D414E89-4543-4929-B6D4-2B5D3271219A}" dt="2024-04-08T06:56:08.703" v="3751" actId="166"/>
          <ac:picMkLst>
            <pc:docMk/>
            <pc:sldMk cId="567096994" sldId="272"/>
            <ac:picMk id="14" creationId="{AA3F40C7-90EB-8E20-769B-1287CCD01E7B}"/>
          </ac:picMkLst>
        </pc:picChg>
        <pc:cxnChg chg="add mod">
          <ac:chgData name="Gunnhild Svandal Presthus" userId="a7b8f3c0-dc92-49a7-9382-4bd9a988abd4" providerId="ADAL" clId="{5D414E89-4543-4929-B6D4-2B5D3271219A}" dt="2024-04-16T07:00:27.400" v="18729" actId="1076"/>
          <ac:cxnSpMkLst>
            <pc:docMk/>
            <pc:sldMk cId="567096994" sldId="272"/>
            <ac:cxnSpMk id="12" creationId="{E52B68CD-5CBA-FC45-C281-F4DB1D6ED09D}"/>
          </ac:cxnSpMkLst>
        </pc:cxnChg>
      </pc:sldChg>
      <pc:sldChg chg="addSp delSp modSp add mod delAnim modAnim modNotesTx">
        <pc:chgData name="Gunnhild Svandal Presthus" userId="a7b8f3c0-dc92-49a7-9382-4bd9a988abd4" providerId="ADAL" clId="{5D414E89-4543-4929-B6D4-2B5D3271219A}" dt="2024-04-17T17:38:13.317" v="23528" actId="1035"/>
        <pc:sldMkLst>
          <pc:docMk/>
          <pc:sldMk cId="3444226996" sldId="273"/>
        </pc:sldMkLst>
        <pc:spChg chg="mod">
          <ac:chgData name="Gunnhild Svandal Presthus" userId="a7b8f3c0-dc92-49a7-9382-4bd9a988abd4" providerId="ADAL" clId="{5D414E89-4543-4929-B6D4-2B5D3271219A}" dt="2024-04-16T18:21:19.254" v="20286" actId="20577"/>
          <ac:spMkLst>
            <pc:docMk/>
            <pc:sldMk cId="3444226996" sldId="273"/>
            <ac:spMk id="7" creationId="{F339058E-BA97-BAAD-DF14-8483C1F097E6}"/>
          </ac:spMkLst>
        </pc:spChg>
        <pc:spChg chg="add del mod">
          <ac:chgData name="Gunnhild Svandal Presthus" userId="a7b8f3c0-dc92-49a7-9382-4bd9a988abd4" providerId="ADAL" clId="{5D414E89-4543-4929-B6D4-2B5D3271219A}" dt="2024-04-08T07:13:13.393" v="3922" actId="931"/>
          <ac:spMkLst>
            <pc:docMk/>
            <pc:sldMk cId="3444226996" sldId="273"/>
            <ac:spMk id="8" creationId="{2160DB74-ADA4-7992-4304-E38259E994CA}"/>
          </ac:spMkLst>
        </pc:spChg>
        <pc:spChg chg="add del mod">
          <ac:chgData name="Gunnhild Svandal Presthus" userId="a7b8f3c0-dc92-49a7-9382-4bd9a988abd4" providerId="ADAL" clId="{5D414E89-4543-4929-B6D4-2B5D3271219A}" dt="2024-04-08T07:14:44.530" v="3930" actId="931"/>
          <ac:spMkLst>
            <pc:docMk/>
            <pc:sldMk cId="3444226996" sldId="273"/>
            <ac:spMk id="12" creationId="{7D0FB581-1BC9-4461-3DF9-939A8A89F934}"/>
          </ac:spMkLst>
        </pc:spChg>
        <pc:spChg chg="add del mod">
          <ac:chgData name="Gunnhild Svandal Presthus" userId="a7b8f3c0-dc92-49a7-9382-4bd9a988abd4" providerId="ADAL" clId="{5D414E89-4543-4929-B6D4-2B5D3271219A}" dt="2024-04-08T07:23:08.573" v="4005" actId="931"/>
          <ac:spMkLst>
            <pc:docMk/>
            <pc:sldMk cId="3444226996" sldId="273"/>
            <ac:spMk id="16" creationId="{C7C1E23D-379F-1CB8-3B71-73067F094B01}"/>
          </ac:spMkLst>
        </pc:spChg>
        <pc:picChg chg="del mod ord">
          <ac:chgData name="Gunnhild Svandal Presthus" userId="a7b8f3c0-dc92-49a7-9382-4bd9a988abd4" providerId="ADAL" clId="{5D414E89-4543-4929-B6D4-2B5D3271219A}" dt="2024-04-08T07:12:45.638" v="3921" actId="478"/>
          <ac:picMkLst>
            <pc:docMk/>
            <pc:sldMk cId="3444226996" sldId="273"/>
            <ac:picMk id="5" creationId="{CA2C0FC3-3291-9E93-6D31-E2DC5FB817A6}"/>
          </ac:picMkLst>
        </pc:picChg>
        <pc:picChg chg="add del mod">
          <ac:chgData name="Gunnhild Svandal Presthus" userId="a7b8f3c0-dc92-49a7-9382-4bd9a988abd4" providerId="ADAL" clId="{5D414E89-4543-4929-B6D4-2B5D3271219A}" dt="2024-04-08T07:14:39.001" v="3929" actId="478"/>
          <ac:picMkLst>
            <pc:docMk/>
            <pc:sldMk cId="3444226996" sldId="273"/>
            <ac:picMk id="10" creationId="{F69CFD46-9FC9-CA23-0259-4051E48B3E5A}"/>
          </ac:picMkLst>
        </pc:picChg>
        <pc:picChg chg="add del mod">
          <ac:chgData name="Gunnhild Svandal Presthus" userId="a7b8f3c0-dc92-49a7-9382-4bd9a988abd4" providerId="ADAL" clId="{5D414E89-4543-4929-B6D4-2B5D3271219A}" dt="2024-04-08T07:23:03.831" v="4004" actId="478"/>
          <ac:picMkLst>
            <pc:docMk/>
            <pc:sldMk cId="3444226996" sldId="273"/>
            <ac:picMk id="14" creationId="{4A1D6E00-7D85-D654-9E52-1CCC329B7E11}"/>
          </ac:picMkLst>
        </pc:picChg>
        <pc:picChg chg="add mod ord">
          <ac:chgData name="Gunnhild Svandal Presthus" userId="a7b8f3c0-dc92-49a7-9382-4bd9a988abd4" providerId="ADAL" clId="{5D414E89-4543-4929-B6D4-2B5D3271219A}" dt="2024-04-08T11:53:30.683" v="6508" actId="167"/>
          <ac:picMkLst>
            <pc:docMk/>
            <pc:sldMk cId="3444226996" sldId="273"/>
            <ac:picMk id="18" creationId="{3240C800-4532-081D-3E19-EF72A6C43631}"/>
          </ac:picMkLst>
        </pc:picChg>
        <pc:cxnChg chg="add mod">
          <ac:chgData name="Gunnhild Svandal Presthus" userId="a7b8f3c0-dc92-49a7-9382-4bd9a988abd4" providerId="ADAL" clId="{5D414E89-4543-4929-B6D4-2B5D3271219A}" dt="2024-04-17T17:37:54.033" v="23516" actId="1035"/>
          <ac:cxnSpMkLst>
            <pc:docMk/>
            <pc:sldMk cId="3444226996" sldId="273"/>
            <ac:cxnSpMk id="3" creationId="{D50B22E0-2DDF-3E69-2600-8115D29FFA17}"/>
          </ac:cxnSpMkLst>
        </pc:cxnChg>
        <pc:cxnChg chg="add mod">
          <ac:chgData name="Gunnhild Svandal Presthus" userId="a7b8f3c0-dc92-49a7-9382-4bd9a988abd4" providerId="ADAL" clId="{5D414E89-4543-4929-B6D4-2B5D3271219A}" dt="2024-04-17T17:38:13.317" v="23528" actId="1035"/>
          <ac:cxnSpMkLst>
            <pc:docMk/>
            <pc:sldMk cId="3444226996" sldId="273"/>
            <ac:cxnSpMk id="4" creationId="{000889FA-36E2-BD9B-6943-7757750E4334}"/>
          </ac:cxnSpMkLst>
        </pc:cxnChg>
      </pc:sldChg>
      <pc:sldChg chg="addSp delSp modSp new mod">
        <pc:chgData name="Gunnhild Svandal Presthus" userId="a7b8f3c0-dc92-49a7-9382-4bd9a988abd4" providerId="ADAL" clId="{5D414E89-4543-4929-B6D4-2B5D3271219A}" dt="2024-04-16T18:21:31.947" v="20287" actId="1076"/>
        <pc:sldMkLst>
          <pc:docMk/>
          <pc:sldMk cId="3855770705" sldId="274"/>
        </pc:sldMkLst>
        <pc:spChg chg="mod">
          <ac:chgData name="Gunnhild Svandal Presthus" userId="a7b8f3c0-dc92-49a7-9382-4bd9a988abd4" providerId="ADAL" clId="{5D414E89-4543-4929-B6D4-2B5D3271219A}" dt="2024-04-08T06:57:47.604" v="3824" actId="20577"/>
          <ac:spMkLst>
            <pc:docMk/>
            <pc:sldMk cId="3855770705" sldId="274"/>
            <ac:spMk id="2" creationId="{1D88056B-C029-4012-C77E-DB07FE05EB2E}"/>
          </ac:spMkLst>
        </pc:spChg>
        <pc:spChg chg="mod">
          <ac:chgData name="Gunnhild Svandal Presthus" userId="a7b8f3c0-dc92-49a7-9382-4bd9a988abd4" providerId="ADAL" clId="{5D414E89-4543-4929-B6D4-2B5D3271219A}" dt="2024-04-16T18:21:31.947" v="20287" actId="1076"/>
          <ac:spMkLst>
            <pc:docMk/>
            <pc:sldMk cId="3855770705" sldId="274"/>
            <ac:spMk id="3" creationId="{0853CA22-F225-7CC3-3C37-7EC08917B0AB}"/>
          </ac:spMkLst>
        </pc:spChg>
        <pc:picChg chg="add del mod modCrop">
          <ac:chgData name="Gunnhild Svandal Presthus" userId="a7b8f3c0-dc92-49a7-9382-4bd9a988abd4" providerId="ADAL" clId="{5D414E89-4543-4929-B6D4-2B5D3271219A}" dt="2024-04-08T07:19:49.107" v="3994" actId="478"/>
          <ac:picMkLst>
            <pc:docMk/>
            <pc:sldMk cId="3855770705" sldId="274"/>
            <ac:picMk id="5" creationId="{E29549A4-E13B-C775-737F-CDF09D61837B}"/>
          </ac:picMkLst>
        </pc:picChg>
        <pc:picChg chg="add del mod">
          <ac:chgData name="Gunnhild Svandal Presthus" userId="a7b8f3c0-dc92-49a7-9382-4bd9a988abd4" providerId="ADAL" clId="{5D414E89-4543-4929-B6D4-2B5D3271219A}" dt="2024-04-08T07:23:47.656" v="4008" actId="478"/>
          <ac:picMkLst>
            <pc:docMk/>
            <pc:sldMk cId="3855770705" sldId="274"/>
            <ac:picMk id="7" creationId="{A142F2C7-9EFE-8689-426A-B67F89F9C879}"/>
          </ac:picMkLst>
        </pc:picChg>
        <pc:picChg chg="add mod">
          <ac:chgData name="Gunnhild Svandal Presthus" userId="a7b8f3c0-dc92-49a7-9382-4bd9a988abd4" providerId="ADAL" clId="{5D414E89-4543-4929-B6D4-2B5D3271219A}" dt="2024-04-08T07:24:12.502" v="4012" actId="1076"/>
          <ac:picMkLst>
            <pc:docMk/>
            <pc:sldMk cId="3855770705" sldId="274"/>
            <ac:picMk id="9" creationId="{7C6081EE-7F60-9732-BA49-0BC9FEA31141}"/>
          </ac:picMkLst>
        </pc:picChg>
      </pc:sldChg>
      <pc:sldChg chg="new del">
        <pc:chgData name="Gunnhild Svandal Presthus" userId="a7b8f3c0-dc92-49a7-9382-4bd9a988abd4" providerId="ADAL" clId="{5D414E89-4543-4929-B6D4-2B5D3271219A}" dt="2024-04-08T07:24:29.280" v="4013" actId="47"/>
        <pc:sldMkLst>
          <pc:docMk/>
          <pc:sldMk cId="864174648" sldId="275"/>
        </pc:sldMkLst>
      </pc:sldChg>
      <pc:sldChg chg="new del">
        <pc:chgData name="Gunnhild Svandal Presthus" userId="a7b8f3c0-dc92-49a7-9382-4bd9a988abd4" providerId="ADAL" clId="{5D414E89-4543-4929-B6D4-2B5D3271219A}" dt="2024-04-08T06:57:53.748" v="3825" actId="47"/>
        <pc:sldMkLst>
          <pc:docMk/>
          <pc:sldMk cId="1134204497" sldId="275"/>
        </pc:sldMkLst>
      </pc:sldChg>
      <pc:sldChg chg="addSp delSp modSp new mod modClrScheme chgLayout">
        <pc:chgData name="Gunnhild Svandal Presthus" userId="a7b8f3c0-dc92-49a7-9382-4bd9a988abd4" providerId="ADAL" clId="{5D414E89-4543-4929-B6D4-2B5D3271219A}" dt="2024-04-16T07:07:46.877" v="18752" actId="167"/>
        <pc:sldMkLst>
          <pc:docMk/>
          <pc:sldMk cId="1338232812" sldId="275"/>
        </pc:sldMkLst>
        <pc:spChg chg="del mod ord">
          <ac:chgData name="Gunnhild Svandal Presthus" userId="a7b8f3c0-dc92-49a7-9382-4bd9a988abd4" providerId="ADAL" clId="{5D414E89-4543-4929-B6D4-2B5D3271219A}" dt="2024-04-08T10:54:17.002" v="4026" actId="700"/>
          <ac:spMkLst>
            <pc:docMk/>
            <pc:sldMk cId="1338232812" sldId="275"/>
            <ac:spMk id="2" creationId="{CF282175-47B6-FC41-0C70-68AD6A48D39C}"/>
          </ac:spMkLst>
        </pc:spChg>
        <pc:spChg chg="del mod ord">
          <ac:chgData name="Gunnhild Svandal Presthus" userId="a7b8f3c0-dc92-49a7-9382-4bd9a988abd4" providerId="ADAL" clId="{5D414E89-4543-4929-B6D4-2B5D3271219A}" dt="2024-04-08T10:54:17.002" v="4026" actId="700"/>
          <ac:spMkLst>
            <pc:docMk/>
            <pc:sldMk cId="1338232812" sldId="275"/>
            <ac:spMk id="3" creationId="{86080BF6-9248-AD51-1E14-A07A5CD3E2F6}"/>
          </ac:spMkLst>
        </pc:spChg>
        <pc:spChg chg="add mod ord">
          <ac:chgData name="Gunnhild Svandal Presthus" userId="a7b8f3c0-dc92-49a7-9382-4bd9a988abd4" providerId="ADAL" clId="{5D414E89-4543-4929-B6D4-2B5D3271219A}" dt="2024-04-08T12:06:15.856" v="6694" actId="20577"/>
          <ac:spMkLst>
            <pc:docMk/>
            <pc:sldMk cId="1338232812" sldId="275"/>
            <ac:spMk id="6" creationId="{0BEC37F1-50BB-0A7F-7C1A-56BE0E407CE7}"/>
          </ac:spMkLst>
        </pc:spChg>
        <pc:spChg chg="add del mod ord">
          <ac:chgData name="Gunnhild Svandal Presthus" userId="a7b8f3c0-dc92-49a7-9382-4bd9a988abd4" providerId="ADAL" clId="{5D414E89-4543-4929-B6D4-2B5D3271219A}" dt="2024-04-16T07:04:26.382" v="18734" actId="931"/>
          <ac:spMkLst>
            <pc:docMk/>
            <pc:sldMk cId="1338232812" sldId="275"/>
            <ac:spMk id="7" creationId="{3C8A0231-72D8-D25E-FE0B-0CC6CD5DBF34}"/>
          </ac:spMkLst>
        </pc:spChg>
        <pc:spChg chg="add del mod">
          <ac:chgData name="Gunnhild Svandal Presthus" userId="a7b8f3c0-dc92-49a7-9382-4bd9a988abd4" providerId="ADAL" clId="{5D414E89-4543-4929-B6D4-2B5D3271219A}" dt="2024-04-16T07:05:13.367" v="18740" actId="931"/>
          <ac:spMkLst>
            <pc:docMk/>
            <pc:sldMk cId="1338232812" sldId="275"/>
            <ac:spMk id="8" creationId="{E567768B-D4DF-C3A2-B605-9A6071A9F417}"/>
          </ac:spMkLst>
        </pc:spChg>
        <pc:spChg chg="add del mod">
          <ac:chgData name="Gunnhild Svandal Presthus" userId="a7b8f3c0-dc92-49a7-9382-4bd9a988abd4" providerId="ADAL" clId="{5D414E89-4543-4929-B6D4-2B5D3271219A}" dt="2024-04-16T07:06:44.361" v="18745" actId="931"/>
          <ac:spMkLst>
            <pc:docMk/>
            <pc:sldMk cId="1338232812" sldId="275"/>
            <ac:spMk id="14" creationId="{F7223060-67E6-9C65-4733-25D9B297F64D}"/>
          </ac:spMkLst>
        </pc:spChg>
        <pc:spChg chg="add del mod">
          <ac:chgData name="Gunnhild Svandal Presthus" userId="a7b8f3c0-dc92-49a7-9382-4bd9a988abd4" providerId="ADAL" clId="{5D414E89-4543-4929-B6D4-2B5D3271219A}" dt="2024-04-16T07:07:23.308" v="18747" actId="931"/>
          <ac:spMkLst>
            <pc:docMk/>
            <pc:sldMk cId="1338232812" sldId="275"/>
            <ac:spMk id="18" creationId="{47448C14-9524-99BB-6817-441D50E7C00F}"/>
          </ac:spMkLst>
        </pc:spChg>
        <pc:picChg chg="add del mod">
          <ac:chgData name="Gunnhild Svandal Presthus" userId="a7b8f3c0-dc92-49a7-9382-4bd9a988abd4" providerId="ADAL" clId="{5D414E89-4543-4929-B6D4-2B5D3271219A}" dt="2024-04-16T07:04:58.145" v="18737" actId="478"/>
          <ac:picMkLst>
            <pc:docMk/>
            <pc:sldMk cId="1338232812" sldId="275"/>
            <ac:picMk id="3" creationId="{2BE6BE37-F4C7-2F87-06C0-DE50F5836E43}"/>
          </ac:picMkLst>
        </pc:picChg>
        <pc:picChg chg="add del mod">
          <ac:chgData name="Gunnhild Svandal Presthus" userId="a7b8f3c0-dc92-49a7-9382-4bd9a988abd4" providerId="ADAL" clId="{5D414E89-4543-4929-B6D4-2B5D3271219A}" dt="2024-04-16T07:04:32.386" v="18736" actId="478"/>
          <ac:picMkLst>
            <pc:docMk/>
            <pc:sldMk cId="1338232812" sldId="275"/>
            <ac:picMk id="5" creationId="{844AEBAC-4E93-09A4-B2C6-C31A31EBA16E}"/>
          </ac:picMkLst>
        </pc:picChg>
        <pc:picChg chg="add del mod">
          <ac:chgData name="Gunnhild Svandal Presthus" userId="a7b8f3c0-dc92-49a7-9382-4bd9a988abd4" providerId="ADAL" clId="{5D414E89-4543-4929-B6D4-2B5D3271219A}" dt="2024-04-16T07:05:08.028" v="18739" actId="931"/>
          <ac:picMkLst>
            <pc:docMk/>
            <pc:sldMk cId="1338232812" sldId="275"/>
            <ac:picMk id="10" creationId="{8AE6DFBE-0D3D-F039-61A3-4D38E08A0DB8}"/>
          </ac:picMkLst>
        </pc:picChg>
        <pc:picChg chg="add del mod">
          <ac:chgData name="Gunnhild Svandal Presthus" userId="a7b8f3c0-dc92-49a7-9382-4bd9a988abd4" providerId="ADAL" clId="{5D414E89-4543-4929-B6D4-2B5D3271219A}" dt="2024-04-16T07:06:38.261" v="18744" actId="478"/>
          <ac:picMkLst>
            <pc:docMk/>
            <pc:sldMk cId="1338232812" sldId="275"/>
            <ac:picMk id="12" creationId="{0A5407F1-B8AE-87D9-BB57-16D189A7EECC}"/>
          </ac:picMkLst>
        </pc:picChg>
        <pc:picChg chg="add del mod">
          <ac:chgData name="Gunnhild Svandal Presthus" userId="a7b8f3c0-dc92-49a7-9382-4bd9a988abd4" providerId="ADAL" clId="{5D414E89-4543-4929-B6D4-2B5D3271219A}" dt="2024-04-16T07:07:12.738" v="18746" actId="478"/>
          <ac:picMkLst>
            <pc:docMk/>
            <pc:sldMk cId="1338232812" sldId="275"/>
            <ac:picMk id="16" creationId="{ACA91328-873B-71FE-D92C-D06FED317AAF}"/>
          </ac:picMkLst>
        </pc:picChg>
        <pc:picChg chg="add mod ord">
          <ac:chgData name="Gunnhild Svandal Presthus" userId="a7b8f3c0-dc92-49a7-9382-4bd9a988abd4" providerId="ADAL" clId="{5D414E89-4543-4929-B6D4-2B5D3271219A}" dt="2024-04-16T07:07:46.877" v="18752" actId="167"/>
          <ac:picMkLst>
            <pc:docMk/>
            <pc:sldMk cId="1338232812" sldId="275"/>
            <ac:picMk id="20" creationId="{D9565740-185E-A65C-6646-ECF0F432EBA1}"/>
          </ac:picMkLst>
        </pc:picChg>
      </pc:sldChg>
      <pc:sldChg chg="addSp modSp new del">
        <pc:chgData name="Gunnhild Svandal Presthus" userId="a7b8f3c0-dc92-49a7-9382-4bd9a988abd4" providerId="ADAL" clId="{5D414E89-4543-4929-B6D4-2B5D3271219A}" dt="2024-04-08T10:32:19.767" v="4019" actId="47"/>
        <pc:sldMkLst>
          <pc:docMk/>
          <pc:sldMk cId="2282922456" sldId="275"/>
        </pc:sldMkLst>
        <pc:picChg chg="add mod">
          <ac:chgData name="Gunnhild Svandal Presthus" userId="a7b8f3c0-dc92-49a7-9382-4bd9a988abd4" providerId="ADAL" clId="{5D414E89-4543-4929-B6D4-2B5D3271219A}" dt="2024-04-08T10:31:36.662" v="4018" actId="931"/>
          <ac:picMkLst>
            <pc:docMk/>
            <pc:sldMk cId="2282922456" sldId="275"/>
            <ac:picMk id="5" creationId="{237AF4CA-73CB-AC89-3E6E-A0BCF41B0CAD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7T08:06:48.697" v="21493" actId="20577"/>
        <pc:sldMkLst>
          <pc:docMk/>
          <pc:sldMk cId="2439408443" sldId="276"/>
        </pc:sldMkLst>
        <pc:spChg chg="del mod ord">
          <ac:chgData name="Gunnhild Svandal Presthus" userId="a7b8f3c0-dc92-49a7-9382-4bd9a988abd4" providerId="ADAL" clId="{5D414E89-4543-4929-B6D4-2B5D3271219A}" dt="2024-04-08T10:54:45.705" v="4057" actId="700"/>
          <ac:spMkLst>
            <pc:docMk/>
            <pc:sldMk cId="2439408443" sldId="276"/>
            <ac:spMk id="2" creationId="{51246431-8BFA-AA58-1295-3A462CA7A83B}"/>
          </ac:spMkLst>
        </pc:spChg>
        <pc:spChg chg="del mod ord">
          <ac:chgData name="Gunnhild Svandal Presthus" userId="a7b8f3c0-dc92-49a7-9382-4bd9a988abd4" providerId="ADAL" clId="{5D414E89-4543-4929-B6D4-2B5D3271219A}" dt="2024-04-08T10:54:45.705" v="4057" actId="700"/>
          <ac:spMkLst>
            <pc:docMk/>
            <pc:sldMk cId="2439408443" sldId="276"/>
            <ac:spMk id="3" creationId="{12AEB5A8-ED92-C89F-4527-30DF12F6AF1F}"/>
          </ac:spMkLst>
        </pc:spChg>
        <pc:spChg chg="add del mod">
          <ac:chgData name="Gunnhild Svandal Presthus" userId="a7b8f3c0-dc92-49a7-9382-4bd9a988abd4" providerId="ADAL" clId="{5D414E89-4543-4929-B6D4-2B5D3271219A}" dt="2024-04-16T07:05:35.495" v="18743" actId="931"/>
          <ac:spMkLst>
            <pc:docMk/>
            <pc:sldMk cId="2439408443" sldId="276"/>
            <ac:spMk id="3" creationId="{B6C14F49-BB7B-9787-B68E-7D0138F825FF}"/>
          </ac:spMkLst>
        </pc:spChg>
        <pc:spChg chg="add mod ord">
          <ac:chgData name="Gunnhild Svandal Presthus" userId="a7b8f3c0-dc92-49a7-9382-4bd9a988abd4" providerId="ADAL" clId="{5D414E89-4543-4929-B6D4-2B5D3271219A}" dt="2024-04-16T12:36:16.174" v="20267" actId="166"/>
          <ac:spMkLst>
            <pc:docMk/>
            <pc:sldMk cId="2439408443" sldId="276"/>
            <ac:spMk id="6" creationId="{14A82446-8ED2-5509-4593-81543F98C96C}"/>
          </ac:spMkLst>
        </pc:spChg>
        <pc:spChg chg="add del mod ord">
          <ac:chgData name="Gunnhild Svandal Presthus" userId="a7b8f3c0-dc92-49a7-9382-4bd9a988abd4" providerId="ADAL" clId="{5D414E89-4543-4929-B6D4-2B5D3271219A}" dt="2024-04-08T11:09:45.850" v="4150" actId="931"/>
          <ac:spMkLst>
            <pc:docMk/>
            <pc:sldMk cId="2439408443" sldId="276"/>
            <ac:spMk id="7" creationId="{2134D4F0-70B7-77A5-FC95-D4688A84938C}"/>
          </ac:spMkLst>
        </pc:spChg>
        <pc:spChg chg="add del mod">
          <ac:chgData name="Gunnhild Svandal Presthus" userId="a7b8f3c0-dc92-49a7-9382-4bd9a988abd4" providerId="ADAL" clId="{5D414E89-4543-4929-B6D4-2B5D3271219A}" dt="2024-04-08T11:09:57.252" v="4152" actId="931"/>
          <ac:spMkLst>
            <pc:docMk/>
            <pc:sldMk cId="2439408443" sldId="276"/>
            <ac:spMk id="11" creationId="{0B2CB5DC-A8E0-B4D5-EA62-08E545FCB392}"/>
          </ac:spMkLst>
        </pc:spChg>
        <pc:spChg chg="add del mod">
          <ac:chgData name="Gunnhild Svandal Presthus" userId="a7b8f3c0-dc92-49a7-9382-4bd9a988abd4" providerId="ADAL" clId="{5D414E89-4543-4929-B6D4-2B5D3271219A}" dt="2024-04-08T12:14:24.384" v="6732" actId="931"/>
          <ac:spMkLst>
            <pc:docMk/>
            <pc:sldMk cId="2439408443" sldId="276"/>
            <ac:spMk id="15" creationId="{534F9A77-E91E-0A98-DF95-F239D71B4766}"/>
          </ac:spMkLst>
        </pc:spChg>
        <pc:picChg chg="add mod">
          <ac:chgData name="Gunnhild Svandal Presthus" userId="a7b8f3c0-dc92-49a7-9382-4bd9a988abd4" providerId="ADAL" clId="{5D414E89-4543-4929-B6D4-2B5D3271219A}" dt="2024-04-16T07:08:02.761" v="18755" actId="1076"/>
          <ac:picMkLst>
            <pc:docMk/>
            <pc:sldMk cId="2439408443" sldId="276"/>
            <ac:picMk id="5" creationId="{780D4454-8DB1-DD92-E835-B0B90B155A46}"/>
          </ac:picMkLst>
        </pc:picChg>
        <pc:picChg chg="add del mod">
          <ac:chgData name="Gunnhild Svandal Presthus" userId="a7b8f3c0-dc92-49a7-9382-4bd9a988abd4" providerId="ADAL" clId="{5D414E89-4543-4929-B6D4-2B5D3271219A}" dt="2024-04-08T11:09:40.290" v="4149" actId="478"/>
          <ac:picMkLst>
            <pc:docMk/>
            <pc:sldMk cId="2439408443" sldId="276"/>
            <ac:picMk id="5" creationId="{BB25918F-FF15-B82B-C9EB-091F67382B07}"/>
          </ac:picMkLst>
        </pc:picChg>
        <pc:picChg chg="add del mod">
          <ac:chgData name="Gunnhild Svandal Presthus" userId="a7b8f3c0-dc92-49a7-9382-4bd9a988abd4" providerId="ADAL" clId="{5D414E89-4543-4929-B6D4-2B5D3271219A}" dt="2024-04-08T11:09:48.367" v="4151" actId="478"/>
          <ac:picMkLst>
            <pc:docMk/>
            <pc:sldMk cId="2439408443" sldId="276"/>
            <ac:picMk id="9" creationId="{4A6972EE-5946-62ED-C83D-970250A9B3C7}"/>
          </ac:picMkLst>
        </pc:picChg>
        <pc:picChg chg="add del mod">
          <ac:chgData name="Gunnhild Svandal Presthus" userId="a7b8f3c0-dc92-49a7-9382-4bd9a988abd4" providerId="ADAL" clId="{5D414E89-4543-4929-B6D4-2B5D3271219A}" dt="2024-04-08T12:14:18.556" v="6731" actId="478"/>
          <ac:picMkLst>
            <pc:docMk/>
            <pc:sldMk cId="2439408443" sldId="276"/>
            <ac:picMk id="13" creationId="{C30CB08F-E35E-4C65-51A9-FE764F028BE9}"/>
          </ac:picMkLst>
        </pc:picChg>
        <pc:picChg chg="add del mod">
          <ac:chgData name="Gunnhild Svandal Presthus" userId="a7b8f3c0-dc92-49a7-9382-4bd9a988abd4" providerId="ADAL" clId="{5D414E89-4543-4929-B6D4-2B5D3271219A}" dt="2024-04-16T07:05:24.304" v="18742" actId="478"/>
          <ac:picMkLst>
            <pc:docMk/>
            <pc:sldMk cId="2439408443" sldId="276"/>
            <ac:picMk id="17" creationId="{DC620108-1E8B-1AC7-5B6F-4463C95A6E25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7T08:21:02.003" v="23322" actId="20577"/>
        <pc:sldMkLst>
          <pc:docMk/>
          <pc:sldMk cId="2013872107" sldId="277"/>
        </pc:sldMkLst>
        <pc:spChg chg="del mod ord">
          <ac:chgData name="Gunnhild Svandal Presthus" userId="a7b8f3c0-dc92-49a7-9382-4bd9a988abd4" providerId="ADAL" clId="{5D414E89-4543-4929-B6D4-2B5D3271219A}" dt="2024-04-08T11:00:04.064" v="4079" actId="700"/>
          <ac:spMkLst>
            <pc:docMk/>
            <pc:sldMk cId="2013872107" sldId="277"/>
            <ac:spMk id="2" creationId="{0F3E532B-28F1-F0A7-F80A-5C77179A8BF1}"/>
          </ac:spMkLst>
        </pc:spChg>
        <pc:spChg chg="del mod ord">
          <ac:chgData name="Gunnhild Svandal Presthus" userId="a7b8f3c0-dc92-49a7-9382-4bd9a988abd4" providerId="ADAL" clId="{5D414E89-4543-4929-B6D4-2B5D3271219A}" dt="2024-04-08T11:00:04.064" v="4079" actId="700"/>
          <ac:spMkLst>
            <pc:docMk/>
            <pc:sldMk cId="2013872107" sldId="277"/>
            <ac:spMk id="3" creationId="{E44B31B4-FDA5-E27C-81E9-874FCBF99FB4}"/>
          </ac:spMkLst>
        </pc:spChg>
        <pc:spChg chg="add mod ord">
          <ac:chgData name="Gunnhild Svandal Presthus" userId="a7b8f3c0-dc92-49a7-9382-4bd9a988abd4" providerId="ADAL" clId="{5D414E89-4543-4929-B6D4-2B5D3271219A}" dt="2024-04-08T11:33:39.905" v="6270" actId="1076"/>
          <ac:spMkLst>
            <pc:docMk/>
            <pc:sldMk cId="2013872107" sldId="277"/>
            <ac:spMk id="4" creationId="{6A402D89-E28A-709C-D3E7-C41662C99F36}"/>
          </ac:spMkLst>
        </pc:spChg>
        <pc:spChg chg="add mod ord">
          <ac:chgData name="Gunnhild Svandal Presthus" userId="a7b8f3c0-dc92-49a7-9382-4bd9a988abd4" providerId="ADAL" clId="{5D414E89-4543-4929-B6D4-2B5D3271219A}" dt="2024-04-08T11:33:39.905" v="6270" actId="1076"/>
          <ac:spMkLst>
            <pc:docMk/>
            <pc:sldMk cId="2013872107" sldId="277"/>
            <ac:spMk id="5" creationId="{337D30B6-3FB8-F863-B11D-2BBE21714F3F}"/>
          </ac:spMkLst>
        </pc:spChg>
        <pc:spChg chg="add mod">
          <ac:chgData name="Gunnhild Svandal Presthus" userId="a7b8f3c0-dc92-49a7-9382-4bd9a988abd4" providerId="ADAL" clId="{5D414E89-4543-4929-B6D4-2B5D3271219A}" dt="2024-04-08T11:33:39.905" v="6270" actId="1076"/>
          <ac:spMkLst>
            <pc:docMk/>
            <pc:sldMk cId="2013872107" sldId="277"/>
            <ac:spMk id="6" creationId="{871EE14D-C10D-1656-AAB0-168A67D5185E}"/>
          </ac:spMkLst>
        </pc:spChg>
      </pc:sldChg>
      <pc:sldChg chg="addSp delSp modSp new del mod modNotesTx">
        <pc:chgData name="Gunnhild Svandal Presthus" userId="a7b8f3c0-dc92-49a7-9382-4bd9a988abd4" providerId="ADAL" clId="{5D414E89-4543-4929-B6D4-2B5D3271219A}" dt="2024-04-08T12:06:33.694" v="6696" actId="47"/>
        <pc:sldMkLst>
          <pc:docMk/>
          <pc:sldMk cId="2128899100" sldId="278"/>
        </pc:sldMkLst>
        <pc:spChg chg="mod">
          <ac:chgData name="Gunnhild Svandal Presthus" userId="a7b8f3c0-dc92-49a7-9382-4bd9a988abd4" providerId="ADAL" clId="{5D414E89-4543-4929-B6D4-2B5D3271219A}" dt="2024-04-08T12:03:19.895" v="6579" actId="20577"/>
          <ac:spMkLst>
            <pc:docMk/>
            <pc:sldMk cId="2128899100" sldId="278"/>
            <ac:spMk id="2" creationId="{EE405ABC-4559-D54C-B419-28EE68ACA455}"/>
          </ac:spMkLst>
        </pc:spChg>
        <pc:spChg chg="del">
          <ac:chgData name="Gunnhild Svandal Presthus" userId="a7b8f3c0-dc92-49a7-9382-4bd9a988abd4" providerId="ADAL" clId="{5D414E89-4543-4929-B6D4-2B5D3271219A}" dt="2024-04-08T12:03:13.015" v="6572" actId="931"/>
          <ac:spMkLst>
            <pc:docMk/>
            <pc:sldMk cId="2128899100" sldId="278"/>
            <ac:spMk id="3" creationId="{EDFDCC14-5400-F7F0-7BD1-53D0DB0E0077}"/>
          </ac:spMkLst>
        </pc:spChg>
        <pc:picChg chg="add mod">
          <ac:chgData name="Gunnhild Svandal Presthus" userId="a7b8f3c0-dc92-49a7-9382-4bd9a988abd4" providerId="ADAL" clId="{5D414E89-4543-4929-B6D4-2B5D3271219A}" dt="2024-04-08T12:03:37.005" v="6583" actId="1076"/>
          <ac:picMkLst>
            <pc:docMk/>
            <pc:sldMk cId="2128899100" sldId="278"/>
            <ac:picMk id="5" creationId="{4B6E24F0-5689-B949-DDB4-E7D5D35720C6}"/>
          </ac:picMkLst>
        </pc:picChg>
      </pc:sldChg>
      <pc:sldChg chg="addSp delSp modSp new mod modNotesTx">
        <pc:chgData name="Gunnhild Svandal Presthus" userId="a7b8f3c0-dc92-49a7-9382-4bd9a988abd4" providerId="ADAL" clId="{5D414E89-4543-4929-B6D4-2B5D3271219A}" dt="2024-04-08T12:13:15.010" v="6730" actId="20577"/>
        <pc:sldMkLst>
          <pc:docMk/>
          <pc:sldMk cId="991115954" sldId="279"/>
        </pc:sldMkLst>
        <pc:spChg chg="del">
          <ac:chgData name="Gunnhild Svandal Presthus" userId="a7b8f3c0-dc92-49a7-9382-4bd9a988abd4" providerId="ADAL" clId="{5D414E89-4543-4929-B6D4-2B5D3271219A}" dt="2024-04-08T12:12:19.272" v="6699" actId="931"/>
          <ac:spMkLst>
            <pc:docMk/>
            <pc:sldMk cId="991115954" sldId="279"/>
            <ac:spMk id="3" creationId="{1CE982B1-343E-F62C-0822-07942263BC97}"/>
          </ac:spMkLst>
        </pc:spChg>
        <pc:spChg chg="add mod">
          <ac:chgData name="Gunnhild Svandal Presthus" userId="a7b8f3c0-dc92-49a7-9382-4bd9a988abd4" providerId="ADAL" clId="{5D414E89-4543-4929-B6D4-2B5D3271219A}" dt="2024-04-08T12:12:40.906" v="6705"/>
          <ac:spMkLst>
            <pc:docMk/>
            <pc:sldMk cId="991115954" sldId="279"/>
            <ac:spMk id="6" creationId="{C674C50A-43DB-3A4A-3900-1D139CC9ABA5}"/>
          </ac:spMkLst>
        </pc:spChg>
        <pc:spChg chg="add mod">
          <ac:chgData name="Gunnhild Svandal Presthus" userId="a7b8f3c0-dc92-49a7-9382-4bd9a988abd4" providerId="ADAL" clId="{5D414E89-4543-4929-B6D4-2B5D3271219A}" dt="2024-04-08T12:13:15.010" v="6730" actId="20577"/>
          <ac:spMkLst>
            <pc:docMk/>
            <pc:sldMk cId="991115954" sldId="279"/>
            <ac:spMk id="7" creationId="{4FD6C07E-2A30-952D-CC14-0177F01C580C}"/>
          </ac:spMkLst>
        </pc:spChg>
        <pc:picChg chg="add mod">
          <ac:chgData name="Gunnhild Svandal Presthus" userId="a7b8f3c0-dc92-49a7-9382-4bd9a988abd4" providerId="ADAL" clId="{5D414E89-4543-4929-B6D4-2B5D3271219A}" dt="2024-04-08T12:12:31.929" v="6704" actId="1076"/>
          <ac:picMkLst>
            <pc:docMk/>
            <pc:sldMk cId="991115954" sldId="279"/>
            <ac:picMk id="5" creationId="{415EEEB4-98CD-08A2-E591-84886C825E60}"/>
          </ac:picMkLst>
        </pc:picChg>
      </pc:sldChg>
      <pc:sldChg chg="addSp delSp modSp add mod ord chgLayout">
        <pc:chgData name="Gunnhild Svandal Presthus" userId="a7b8f3c0-dc92-49a7-9382-4bd9a988abd4" providerId="ADAL" clId="{5D414E89-4543-4929-B6D4-2B5D3271219A}" dt="2024-04-08T12:06:05.228" v="6672" actId="20577"/>
        <pc:sldMkLst>
          <pc:docMk/>
          <pc:sldMk cId="1872584648" sldId="280"/>
        </pc:sldMkLst>
        <pc:spChg chg="del">
          <ac:chgData name="Gunnhild Svandal Presthus" userId="a7b8f3c0-dc92-49a7-9382-4bd9a988abd4" providerId="ADAL" clId="{5D414E89-4543-4929-B6D4-2B5D3271219A}" dt="2024-04-08T12:04:23.875" v="6590" actId="700"/>
          <ac:spMkLst>
            <pc:docMk/>
            <pc:sldMk cId="1872584648" sldId="280"/>
            <ac:spMk id="2" creationId="{EE405ABC-4559-D54C-B419-28EE68ACA455}"/>
          </ac:spMkLst>
        </pc:spChg>
        <pc:spChg chg="add mod">
          <ac:chgData name="Gunnhild Svandal Presthus" userId="a7b8f3c0-dc92-49a7-9382-4bd9a988abd4" providerId="ADAL" clId="{5D414E89-4543-4929-B6D4-2B5D3271219A}" dt="2024-04-08T12:04:02.559" v="6587" actId="208"/>
          <ac:spMkLst>
            <pc:docMk/>
            <pc:sldMk cId="1872584648" sldId="280"/>
            <ac:spMk id="3" creationId="{B70A06AB-EFC3-C57C-FE27-E8C490AC6C47}"/>
          </ac:spMkLst>
        </pc:spChg>
        <pc:spChg chg="add mod ord">
          <ac:chgData name="Gunnhild Svandal Presthus" userId="a7b8f3c0-dc92-49a7-9382-4bd9a988abd4" providerId="ADAL" clId="{5D414E89-4543-4929-B6D4-2B5D3271219A}" dt="2024-04-08T12:06:05.228" v="6672" actId="20577"/>
          <ac:spMkLst>
            <pc:docMk/>
            <pc:sldMk cId="1872584648" sldId="280"/>
            <ac:spMk id="4" creationId="{5680FD6A-7656-04A9-E962-FC2A48A7CF33}"/>
          </ac:spMkLst>
        </pc:spChg>
        <pc:picChg chg="mod ord">
          <ac:chgData name="Gunnhild Svandal Presthus" userId="a7b8f3c0-dc92-49a7-9382-4bd9a988abd4" providerId="ADAL" clId="{5D414E89-4543-4929-B6D4-2B5D3271219A}" dt="2024-04-08T12:05:31.179" v="6664" actId="1076"/>
          <ac:picMkLst>
            <pc:docMk/>
            <pc:sldMk cId="1872584648" sldId="280"/>
            <ac:picMk id="5" creationId="{4B6E24F0-5689-B949-DDB4-E7D5D35720C6}"/>
          </ac:picMkLst>
        </pc:picChg>
      </pc:sldChg>
      <pc:sldChg chg="addSp delSp modSp add mod">
        <pc:chgData name="Gunnhild Svandal Presthus" userId="a7b8f3c0-dc92-49a7-9382-4bd9a988abd4" providerId="ADAL" clId="{5D414E89-4543-4929-B6D4-2B5D3271219A}" dt="2024-04-08T12:06:40.027" v="6698" actId="478"/>
        <pc:sldMkLst>
          <pc:docMk/>
          <pc:sldMk cId="1162606895" sldId="281"/>
        </pc:sldMkLst>
        <pc:spChg chg="del">
          <ac:chgData name="Gunnhild Svandal Presthus" userId="a7b8f3c0-dc92-49a7-9382-4bd9a988abd4" providerId="ADAL" clId="{5D414E89-4543-4929-B6D4-2B5D3271219A}" dt="2024-04-08T12:06:38.062" v="6697" actId="478"/>
          <ac:spMkLst>
            <pc:docMk/>
            <pc:sldMk cId="1162606895" sldId="281"/>
            <ac:spMk id="3" creationId="{B70A06AB-EFC3-C57C-FE27-E8C490AC6C47}"/>
          </ac:spMkLst>
        </pc:spChg>
        <pc:spChg chg="del">
          <ac:chgData name="Gunnhild Svandal Presthus" userId="a7b8f3c0-dc92-49a7-9382-4bd9a988abd4" providerId="ADAL" clId="{5D414E89-4543-4929-B6D4-2B5D3271219A}" dt="2024-04-08T12:06:40.027" v="6698" actId="478"/>
          <ac:spMkLst>
            <pc:docMk/>
            <pc:sldMk cId="1162606895" sldId="281"/>
            <ac:spMk id="4" creationId="{5680FD6A-7656-04A9-E962-FC2A48A7CF33}"/>
          </ac:spMkLst>
        </pc:spChg>
        <pc:spChg chg="add mod">
          <ac:chgData name="Gunnhild Svandal Presthus" userId="a7b8f3c0-dc92-49a7-9382-4bd9a988abd4" providerId="ADAL" clId="{5D414E89-4543-4929-B6D4-2B5D3271219A}" dt="2024-04-08T12:06:40.027" v="6698" actId="478"/>
          <ac:spMkLst>
            <pc:docMk/>
            <pc:sldMk cId="1162606895" sldId="281"/>
            <ac:spMk id="6" creationId="{EAD08B55-9FBA-182D-5B6C-94CF04C5438C}"/>
          </ac:spMkLst>
        </pc:spChg>
      </pc:sldChg>
      <pc:sldChg chg="delSp add mod modNotesTx">
        <pc:chgData name="Gunnhild Svandal Presthus" userId="a7b8f3c0-dc92-49a7-9382-4bd9a988abd4" providerId="ADAL" clId="{5D414E89-4543-4929-B6D4-2B5D3271219A}" dt="2024-04-17T08:07:54.792" v="21752" actId="20577"/>
        <pc:sldMkLst>
          <pc:docMk/>
          <pc:sldMk cId="1388162022" sldId="282"/>
        </pc:sldMkLst>
        <pc:spChg chg="del">
          <ac:chgData name="Gunnhild Svandal Presthus" userId="a7b8f3c0-dc92-49a7-9382-4bd9a988abd4" providerId="ADAL" clId="{5D414E89-4543-4929-B6D4-2B5D3271219A}" dt="2024-04-08T12:13:06.606" v="6726" actId="478"/>
          <ac:spMkLst>
            <pc:docMk/>
            <pc:sldMk cId="1388162022" sldId="282"/>
            <ac:spMk id="6" creationId="{C674C50A-43DB-3A4A-3900-1D139CC9ABA5}"/>
          </ac:spMkLst>
        </pc:spChg>
        <pc:spChg chg="del">
          <ac:chgData name="Gunnhild Svandal Presthus" userId="a7b8f3c0-dc92-49a7-9382-4bd9a988abd4" providerId="ADAL" clId="{5D414E89-4543-4929-B6D4-2B5D3271219A}" dt="2024-04-08T12:13:05.914" v="6725" actId="478"/>
          <ac:spMkLst>
            <pc:docMk/>
            <pc:sldMk cId="1388162022" sldId="282"/>
            <ac:spMk id="7" creationId="{4FD6C07E-2A30-952D-CC14-0177F01C580C}"/>
          </ac:spMkLst>
        </pc:spChg>
      </pc:sldChg>
      <pc:sldChg chg="addSp delSp modSp new mod modNotesTx">
        <pc:chgData name="Gunnhild Svandal Presthus" userId="a7b8f3c0-dc92-49a7-9382-4bd9a988abd4" providerId="ADAL" clId="{5D414E89-4543-4929-B6D4-2B5D3271219A}" dt="2024-04-08T12:30:00.325" v="7128" actId="20577"/>
        <pc:sldMkLst>
          <pc:docMk/>
          <pc:sldMk cId="37476334" sldId="283"/>
        </pc:sldMkLst>
        <pc:spChg chg="del">
          <ac:chgData name="Gunnhild Svandal Presthus" userId="a7b8f3c0-dc92-49a7-9382-4bd9a988abd4" providerId="ADAL" clId="{5D414E89-4543-4929-B6D4-2B5D3271219A}" dt="2024-04-08T12:23:46.320" v="6816" actId="3680"/>
          <ac:spMkLst>
            <pc:docMk/>
            <pc:sldMk cId="37476334" sldId="283"/>
            <ac:spMk id="3" creationId="{5774CD1E-A4C2-825E-D831-394D32725C4C}"/>
          </ac:spMkLst>
        </pc:spChg>
        <pc:spChg chg="add mod">
          <ac:chgData name="Gunnhild Svandal Presthus" userId="a7b8f3c0-dc92-49a7-9382-4bd9a988abd4" providerId="ADAL" clId="{5D414E89-4543-4929-B6D4-2B5D3271219A}" dt="2024-04-08T12:24:03.190" v="6817" actId="478"/>
          <ac:spMkLst>
            <pc:docMk/>
            <pc:sldMk cId="37476334" sldId="283"/>
            <ac:spMk id="6" creationId="{26385BDB-7BA7-3A97-888C-43317818AEF3}"/>
          </ac:spMkLst>
        </pc:spChg>
        <pc:graphicFrameChg chg="add del mod ord modGraphic">
          <ac:chgData name="Gunnhild Svandal Presthus" userId="a7b8f3c0-dc92-49a7-9382-4bd9a988abd4" providerId="ADAL" clId="{5D414E89-4543-4929-B6D4-2B5D3271219A}" dt="2024-04-08T12:24:03.190" v="6817" actId="478"/>
          <ac:graphicFrameMkLst>
            <pc:docMk/>
            <pc:sldMk cId="37476334" sldId="283"/>
            <ac:graphicFrameMk id="4" creationId="{A1F1AF5B-B7B1-DE82-97C3-713CC2E5EDE7}"/>
          </ac:graphicFrameMkLst>
        </pc:graphicFrameChg>
        <pc:graphicFrameChg chg="add mod modGraphic">
          <ac:chgData name="Gunnhild Svandal Presthus" userId="a7b8f3c0-dc92-49a7-9382-4bd9a988abd4" providerId="ADAL" clId="{5D414E89-4543-4929-B6D4-2B5D3271219A}" dt="2024-04-08T12:28:59.668" v="6897" actId="1076"/>
          <ac:graphicFrameMkLst>
            <pc:docMk/>
            <pc:sldMk cId="37476334" sldId="283"/>
            <ac:graphicFrameMk id="7" creationId="{C17FB037-864D-5F62-FBE7-8003BBC51F2D}"/>
          </ac:graphicFrameMkLst>
        </pc:graphicFrameChg>
      </pc:sldChg>
      <pc:sldChg chg="addSp delSp modSp new mod">
        <pc:chgData name="Gunnhild Svandal Presthus" userId="a7b8f3c0-dc92-49a7-9382-4bd9a988abd4" providerId="ADAL" clId="{5D414E89-4543-4929-B6D4-2B5D3271219A}" dt="2024-04-08T12:35:47.331" v="7136" actId="1076"/>
        <pc:sldMkLst>
          <pc:docMk/>
          <pc:sldMk cId="2785447730" sldId="284"/>
        </pc:sldMkLst>
        <pc:spChg chg="del">
          <ac:chgData name="Gunnhild Svandal Presthus" userId="a7b8f3c0-dc92-49a7-9382-4bd9a988abd4" providerId="ADAL" clId="{5D414E89-4543-4929-B6D4-2B5D3271219A}" dt="2024-04-08T12:33:41.923" v="7129" actId="931"/>
          <ac:spMkLst>
            <pc:docMk/>
            <pc:sldMk cId="2785447730" sldId="284"/>
            <ac:spMk id="3" creationId="{23B92D3E-7ACA-4508-B6CC-DA8E729722E3}"/>
          </ac:spMkLst>
        </pc:spChg>
        <pc:spChg chg="add del mod">
          <ac:chgData name="Gunnhild Svandal Presthus" userId="a7b8f3c0-dc92-49a7-9382-4bd9a988abd4" providerId="ADAL" clId="{5D414E89-4543-4929-B6D4-2B5D3271219A}" dt="2024-04-08T12:35:34.088" v="7133" actId="931"/>
          <ac:spMkLst>
            <pc:docMk/>
            <pc:sldMk cId="2785447730" sldId="284"/>
            <ac:spMk id="7" creationId="{D0A3A239-DD69-C940-E2D8-B27C8972DA43}"/>
          </ac:spMkLst>
        </pc:spChg>
        <pc:picChg chg="add del mod">
          <ac:chgData name="Gunnhild Svandal Presthus" userId="a7b8f3c0-dc92-49a7-9382-4bd9a988abd4" providerId="ADAL" clId="{5D414E89-4543-4929-B6D4-2B5D3271219A}" dt="2024-04-08T12:35:28.209" v="7132" actId="478"/>
          <ac:picMkLst>
            <pc:docMk/>
            <pc:sldMk cId="2785447730" sldId="284"/>
            <ac:picMk id="5" creationId="{F7C22183-75A8-CCB6-E666-CA7A50D0020E}"/>
          </ac:picMkLst>
        </pc:picChg>
        <pc:picChg chg="add mod">
          <ac:chgData name="Gunnhild Svandal Presthus" userId="a7b8f3c0-dc92-49a7-9382-4bd9a988abd4" providerId="ADAL" clId="{5D414E89-4543-4929-B6D4-2B5D3271219A}" dt="2024-04-08T12:35:47.331" v="7136" actId="1076"/>
          <ac:picMkLst>
            <pc:docMk/>
            <pc:sldMk cId="2785447730" sldId="284"/>
            <ac:picMk id="9" creationId="{21CF6D5B-BED5-8415-F8C1-CC5BC977F433}"/>
          </ac:picMkLst>
        </pc:picChg>
      </pc:sldChg>
      <pc:sldChg chg="addSp delSp modSp new mod delAnim modAnim chgLayout modNotesTx">
        <pc:chgData name="Gunnhild Svandal Presthus" userId="a7b8f3c0-dc92-49a7-9382-4bd9a988abd4" providerId="ADAL" clId="{5D414E89-4543-4929-B6D4-2B5D3271219A}" dt="2024-04-11T06:58:00.536" v="10168"/>
        <pc:sldMkLst>
          <pc:docMk/>
          <pc:sldMk cId="2188066469" sldId="285"/>
        </pc:sldMkLst>
        <pc:spChg chg="add del mod">
          <ac:chgData name="Gunnhild Svandal Presthus" userId="a7b8f3c0-dc92-49a7-9382-4bd9a988abd4" providerId="ADAL" clId="{5D414E89-4543-4929-B6D4-2B5D3271219A}" dt="2024-04-10T19:08:07.938" v="7643" actId="478"/>
          <ac:spMkLst>
            <pc:docMk/>
            <pc:sldMk cId="2188066469" sldId="285"/>
            <ac:spMk id="2" creationId="{A235D89B-0D68-1512-213B-CF444AE4ED33}"/>
          </ac:spMkLst>
        </pc:spChg>
        <pc:spChg chg="del">
          <ac:chgData name="Gunnhild Svandal Presthus" userId="a7b8f3c0-dc92-49a7-9382-4bd9a988abd4" providerId="ADAL" clId="{5D414E89-4543-4929-B6D4-2B5D3271219A}" dt="2024-04-08T19:13:31.242" v="7440" actId="931"/>
          <ac:spMkLst>
            <pc:docMk/>
            <pc:sldMk cId="2188066469" sldId="285"/>
            <ac:spMk id="3" creationId="{90114CA0-4321-BBDE-28CE-8FA0566B2691}"/>
          </ac:spMkLst>
        </pc:spChg>
        <pc:spChg chg="add del mod ord">
          <ac:chgData name="Gunnhild Svandal Presthus" userId="a7b8f3c0-dc92-49a7-9382-4bd9a988abd4" providerId="ADAL" clId="{5D414E89-4543-4929-B6D4-2B5D3271219A}" dt="2024-04-10T19:06:00.046" v="7626" actId="700"/>
          <ac:spMkLst>
            <pc:docMk/>
            <pc:sldMk cId="2188066469" sldId="285"/>
            <ac:spMk id="6" creationId="{9F5FD060-39EC-FEAA-22A5-B8030E100AAB}"/>
          </ac:spMkLst>
        </pc:spChg>
        <pc:spChg chg="add mod">
          <ac:chgData name="Gunnhild Svandal Presthus" userId="a7b8f3c0-dc92-49a7-9382-4bd9a988abd4" providerId="ADAL" clId="{5D414E89-4543-4929-B6D4-2B5D3271219A}" dt="2024-04-10T19:47:36.965" v="7822" actId="20577"/>
          <ac:spMkLst>
            <pc:docMk/>
            <pc:sldMk cId="2188066469" sldId="285"/>
            <ac:spMk id="7" creationId="{D813248F-0F57-19C7-5F57-94B7EBA83B2A}"/>
          </ac:spMkLst>
        </pc:spChg>
        <pc:spChg chg="add del mod ord">
          <ac:chgData name="Gunnhild Svandal Presthus" userId="a7b8f3c0-dc92-49a7-9382-4bd9a988abd4" providerId="ADAL" clId="{5D414E89-4543-4929-B6D4-2B5D3271219A}" dt="2024-04-10T19:44:11.761" v="7794" actId="478"/>
          <ac:spMkLst>
            <pc:docMk/>
            <pc:sldMk cId="2188066469" sldId="285"/>
            <ac:spMk id="8" creationId="{C7DB97FE-B438-59CC-AAEA-D512663CD5DC}"/>
          </ac:spMkLst>
        </pc:spChg>
        <pc:spChg chg="add del mod ord">
          <ac:chgData name="Gunnhild Svandal Presthus" userId="a7b8f3c0-dc92-49a7-9382-4bd9a988abd4" providerId="ADAL" clId="{5D414E89-4543-4929-B6D4-2B5D3271219A}" dt="2024-04-10T19:44:13.800" v="7795" actId="478"/>
          <ac:spMkLst>
            <pc:docMk/>
            <pc:sldMk cId="2188066469" sldId="285"/>
            <ac:spMk id="9" creationId="{3EE6F6EE-9C84-74A2-9356-6684D35C0ECB}"/>
          </ac:spMkLst>
        </pc:spChg>
        <pc:spChg chg="add del mod ord">
          <ac:chgData name="Gunnhild Svandal Presthus" userId="a7b8f3c0-dc92-49a7-9382-4bd9a988abd4" providerId="ADAL" clId="{5D414E89-4543-4929-B6D4-2B5D3271219A}" dt="2024-04-10T19:38:50.424" v="7764" actId="478"/>
          <ac:spMkLst>
            <pc:docMk/>
            <pc:sldMk cId="2188066469" sldId="285"/>
            <ac:spMk id="10" creationId="{207E32F0-40D2-AE9E-0CB4-1C81E6B489CE}"/>
          </ac:spMkLst>
        </pc:spChg>
        <pc:spChg chg="add mod">
          <ac:chgData name="Gunnhild Svandal Presthus" userId="a7b8f3c0-dc92-49a7-9382-4bd9a988abd4" providerId="ADAL" clId="{5D414E89-4543-4929-B6D4-2B5D3271219A}" dt="2024-04-11T06:57:19.085" v="10158" actId="2085"/>
          <ac:spMkLst>
            <pc:docMk/>
            <pc:sldMk cId="2188066469" sldId="285"/>
            <ac:spMk id="11" creationId="{D76A39D1-6EC2-633E-70CD-EEBF09D9C5F8}"/>
          </ac:spMkLst>
        </pc:spChg>
        <pc:spChg chg="add mod">
          <ac:chgData name="Gunnhild Svandal Presthus" userId="a7b8f3c0-dc92-49a7-9382-4bd9a988abd4" providerId="ADAL" clId="{5D414E89-4543-4929-B6D4-2B5D3271219A}" dt="2024-04-11T06:57:39.401" v="10167" actId="1038"/>
          <ac:spMkLst>
            <pc:docMk/>
            <pc:sldMk cId="2188066469" sldId="285"/>
            <ac:spMk id="12" creationId="{78F58319-E0C2-018C-FF92-404A936D2E7F}"/>
          </ac:spMkLst>
        </pc:spChg>
        <pc:picChg chg="add mod ord">
          <ac:chgData name="Gunnhild Svandal Presthus" userId="a7b8f3c0-dc92-49a7-9382-4bd9a988abd4" providerId="ADAL" clId="{5D414E89-4543-4929-B6D4-2B5D3271219A}" dt="2024-04-11T06:56:32" v="10155" actId="1038"/>
          <ac:picMkLst>
            <pc:docMk/>
            <pc:sldMk cId="2188066469" sldId="285"/>
            <ac:picMk id="5" creationId="{47E55EFF-ADA7-1641-CC54-CA8759C9D602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09:06.453" v="22029" actId="20577"/>
        <pc:sldMkLst>
          <pc:docMk/>
          <pc:sldMk cId="1979206070" sldId="286"/>
        </pc:sldMkLst>
        <pc:spChg chg="mod">
          <ac:chgData name="Gunnhild Svandal Presthus" userId="a7b8f3c0-dc92-49a7-9382-4bd9a988abd4" providerId="ADAL" clId="{5D414E89-4543-4929-B6D4-2B5D3271219A}" dt="2024-04-08T19:35:43.373" v="7449" actId="6549"/>
          <ac:spMkLst>
            <pc:docMk/>
            <pc:sldMk cId="1979206070" sldId="286"/>
            <ac:spMk id="2" creationId="{7FA168A9-43D1-723F-476F-56F34C234D33}"/>
          </ac:spMkLst>
        </pc:spChg>
        <pc:spChg chg="del">
          <ac:chgData name="Gunnhild Svandal Presthus" userId="a7b8f3c0-dc92-49a7-9382-4bd9a988abd4" providerId="ADAL" clId="{5D414E89-4543-4929-B6D4-2B5D3271219A}" dt="2024-04-08T19:35:25.282" v="7445" actId="931"/>
          <ac:spMkLst>
            <pc:docMk/>
            <pc:sldMk cId="1979206070" sldId="286"/>
            <ac:spMk id="3" creationId="{2B7255B3-A8C6-278E-E6E7-18DE7DADC4FD}"/>
          </ac:spMkLst>
        </pc:spChg>
        <pc:spChg chg="add mod">
          <ac:chgData name="Gunnhild Svandal Presthus" userId="a7b8f3c0-dc92-49a7-9382-4bd9a988abd4" providerId="ADAL" clId="{5D414E89-4543-4929-B6D4-2B5D3271219A}" dt="2024-04-16T19:00:35.290" v="20448" actId="20577"/>
          <ac:spMkLst>
            <pc:docMk/>
            <pc:sldMk cId="1979206070" sldId="286"/>
            <ac:spMk id="6" creationId="{91DEBCF6-4857-5D13-AE32-661A77CFF1EA}"/>
          </ac:spMkLst>
        </pc:spChg>
        <pc:spChg chg="add del">
          <ac:chgData name="Gunnhild Svandal Presthus" userId="a7b8f3c0-dc92-49a7-9382-4bd9a988abd4" providerId="ADAL" clId="{5D414E89-4543-4929-B6D4-2B5D3271219A}" dt="2024-04-10T19:41:47.943" v="7769"/>
          <ac:spMkLst>
            <pc:docMk/>
            <pc:sldMk cId="1979206070" sldId="286"/>
            <ac:spMk id="7" creationId="{C1DDFC91-EA90-1B2C-AD88-CA1D7B38CCFF}"/>
          </ac:spMkLst>
        </pc:spChg>
        <pc:spChg chg="add del">
          <ac:chgData name="Gunnhild Svandal Presthus" userId="a7b8f3c0-dc92-49a7-9382-4bd9a988abd4" providerId="ADAL" clId="{5D414E89-4543-4929-B6D4-2B5D3271219A}" dt="2024-04-10T19:41:54.530" v="7773"/>
          <ac:spMkLst>
            <pc:docMk/>
            <pc:sldMk cId="1979206070" sldId="286"/>
            <ac:spMk id="8" creationId="{DACEEE44-E3B4-5DFF-CFDD-ABF6263ACDFF}"/>
          </ac:spMkLst>
        </pc:spChg>
        <pc:picChg chg="add mod">
          <ac:chgData name="Gunnhild Svandal Presthus" userId="a7b8f3c0-dc92-49a7-9382-4bd9a988abd4" providerId="ADAL" clId="{5D414E89-4543-4929-B6D4-2B5D3271219A}" dt="2024-04-08T19:37:07.767" v="7456" actId="1076"/>
          <ac:picMkLst>
            <pc:docMk/>
            <pc:sldMk cId="1979206070" sldId="286"/>
            <ac:picMk id="5" creationId="{1C915373-2804-65DD-F994-7C6FBD0E83F5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09:54.526" v="22230" actId="20577"/>
        <pc:sldMkLst>
          <pc:docMk/>
          <pc:sldMk cId="2697503259" sldId="287"/>
        </pc:sldMkLst>
        <pc:spChg chg="mod">
          <ac:chgData name="Gunnhild Svandal Presthus" userId="a7b8f3c0-dc92-49a7-9382-4bd9a988abd4" providerId="ADAL" clId="{5D414E89-4543-4929-B6D4-2B5D3271219A}" dt="2024-04-08T19:35:53.715" v="7451" actId="20577"/>
          <ac:spMkLst>
            <pc:docMk/>
            <pc:sldMk cId="2697503259" sldId="287"/>
            <ac:spMk id="2" creationId="{873FC0CB-B7D8-B9AD-F56E-C495F8BE7CA8}"/>
          </ac:spMkLst>
        </pc:spChg>
        <pc:spChg chg="del">
          <ac:chgData name="Gunnhild Svandal Presthus" userId="a7b8f3c0-dc92-49a7-9382-4bd9a988abd4" providerId="ADAL" clId="{5D414E89-4543-4929-B6D4-2B5D3271219A}" dt="2024-04-08T19:35:50.771" v="7450" actId="931"/>
          <ac:spMkLst>
            <pc:docMk/>
            <pc:sldMk cId="2697503259" sldId="287"/>
            <ac:spMk id="3" creationId="{415CDFDD-4D41-3C4E-E75D-DCD2E9FCAEF9}"/>
          </ac:spMkLst>
        </pc:spChg>
        <pc:spChg chg="add mod">
          <ac:chgData name="Gunnhild Svandal Presthus" userId="a7b8f3c0-dc92-49a7-9382-4bd9a988abd4" providerId="ADAL" clId="{5D414E89-4543-4929-B6D4-2B5D3271219A}" dt="2024-04-10T19:48:42.140" v="7840"/>
          <ac:spMkLst>
            <pc:docMk/>
            <pc:sldMk cId="2697503259" sldId="287"/>
            <ac:spMk id="6" creationId="{AD0F80B8-2E85-A938-C430-16B62AF55CD9}"/>
          </ac:spMkLst>
        </pc:spChg>
        <pc:spChg chg="add del mod">
          <ac:chgData name="Gunnhild Svandal Presthus" userId="a7b8f3c0-dc92-49a7-9382-4bd9a988abd4" providerId="ADAL" clId="{5D414E89-4543-4929-B6D4-2B5D3271219A}" dt="2024-04-10T19:48:02.244" v="7824"/>
          <ac:spMkLst>
            <pc:docMk/>
            <pc:sldMk cId="2697503259" sldId="287"/>
            <ac:spMk id="7" creationId="{5321C6E5-0FC0-DDC3-B889-4785F030009F}"/>
          </ac:spMkLst>
        </pc:spChg>
        <pc:picChg chg="add mod">
          <ac:chgData name="Gunnhild Svandal Presthus" userId="a7b8f3c0-dc92-49a7-9382-4bd9a988abd4" providerId="ADAL" clId="{5D414E89-4543-4929-B6D4-2B5D3271219A}" dt="2024-04-08T19:37:13.298" v="7457" actId="1076"/>
          <ac:picMkLst>
            <pc:docMk/>
            <pc:sldMk cId="2697503259" sldId="287"/>
            <ac:picMk id="5" creationId="{5635AF33-9052-6378-D59F-057EFB4B4335}"/>
          </ac:picMkLst>
        </pc:picChg>
      </pc:sldChg>
      <pc:sldChg chg="modSp new del mod modNotesTx">
        <pc:chgData name="Gunnhild Svandal Presthus" userId="a7b8f3c0-dc92-49a7-9382-4bd9a988abd4" providerId="ADAL" clId="{5D414E89-4543-4929-B6D4-2B5D3271219A}" dt="2024-04-10T19:49:04.241" v="7841" actId="47"/>
        <pc:sldMkLst>
          <pc:docMk/>
          <pc:sldMk cId="1952494005" sldId="288"/>
        </pc:sldMkLst>
        <pc:spChg chg="mod">
          <ac:chgData name="Gunnhild Svandal Presthus" userId="a7b8f3c0-dc92-49a7-9382-4bd9a988abd4" providerId="ADAL" clId="{5D414E89-4543-4929-B6D4-2B5D3271219A}" dt="2024-04-08T12:39:30.649" v="7405" actId="20577"/>
          <ac:spMkLst>
            <pc:docMk/>
            <pc:sldMk cId="1952494005" sldId="288"/>
            <ac:spMk id="2" creationId="{B858239A-410A-A62B-880C-9BA53BE28F6B}"/>
          </ac:spMkLst>
        </pc:spChg>
      </pc:sldChg>
      <pc:sldChg chg="addSp delSp modSp new mod ord modAnim modNotesTx">
        <pc:chgData name="Gunnhild Svandal Presthus" userId="a7b8f3c0-dc92-49a7-9382-4bd9a988abd4" providerId="ADAL" clId="{5D414E89-4543-4929-B6D4-2B5D3271219A}" dt="2024-04-17T08:16:55.935" v="22701" actId="20577"/>
        <pc:sldMkLst>
          <pc:docMk/>
          <pc:sldMk cId="2421453991" sldId="288"/>
        </pc:sldMkLst>
        <pc:spChg chg="del">
          <ac:chgData name="Gunnhild Svandal Presthus" userId="a7b8f3c0-dc92-49a7-9382-4bd9a988abd4" providerId="ADAL" clId="{5D414E89-4543-4929-B6D4-2B5D3271219A}" dt="2024-04-11T07:27:56.784" v="10224" actId="478"/>
          <ac:spMkLst>
            <pc:docMk/>
            <pc:sldMk cId="2421453991" sldId="288"/>
            <ac:spMk id="2" creationId="{BF945D2D-2A42-B95E-2EEA-CA149A50D360}"/>
          </ac:spMkLst>
        </pc:spChg>
        <pc:spChg chg="del">
          <ac:chgData name="Gunnhild Svandal Presthus" userId="a7b8f3c0-dc92-49a7-9382-4bd9a988abd4" providerId="ADAL" clId="{5D414E89-4543-4929-B6D4-2B5D3271219A}" dt="2024-04-11T07:27:59.881" v="10225" actId="478"/>
          <ac:spMkLst>
            <pc:docMk/>
            <pc:sldMk cId="2421453991" sldId="288"/>
            <ac:spMk id="3" creationId="{8F2E172C-5026-6914-7799-52E343F17CFE}"/>
          </ac:spMkLst>
        </pc:spChg>
        <pc:spChg chg="mod">
          <ac:chgData name="Gunnhild Svandal Presthus" userId="a7b8f3c0-dc92-49a7-9382-4bd9a988abd4" providerId="ADAL" clId="{5D414E89-4543-4929-B6D4-2B5D3271219A}" dt="2024-04-16T18:30:02.061" v="20318"/>
          <ac:spMkLst>
            <pc:docMk/>
            <pc:sldMk cId="2421453991" sldId="288"/>
            <ac:spMk id="5" creationId="{7D2D6392-DF24-37F0-A4D4-BA34D7C21E6E}"/>
          </ac:spMkLst>
        </pc:spChg>
        <pc:spChg chg="add mod">
          <ac:chgData name="Gunnhild Svandal Presthus" userId="a7b8f3c0-dc92-49a7-9382-4bd9a988abd4" providerId="ADAL" clId="{5D414E89-4543-4929-B6D4-2B5D3271219A}" dt="2024-04-16T18:29:09.629" v="20309" actId="2711"/>
          <ac:spMkLst>
            <pc:docMk/>
            <pc:sldMk cId="2421453991" sldId="288"/>
            <ac:spMk id="6" creationId="{48025038-C771-96C6-F798-1CBB770C6CE3}"/>
          </ac:spMkLst>
        </pc:spChg>
        <pc:spChg chg="mod">
          <ac:chgData name="Gunnhild Svandal Presthus" userId="a7b8f3c0-dc92-49a7-9382-4bd9a988abd4" providerId="ADAL" clId="{5D414E89-4543-4929-B6D4-2B5D3271219A}" dt="2024-04-16T18:30:02.061" v="20318"/>
          <ac:spMkLst>
            <pc:docMk/>
            <pc:sldMk cId="2421453991" sldId="288"/>
            <ac:spMk id="7" creationId="{EEC42D5A-C758-5BCA-C861-9AF7FF996E4C}"/>
          </ac:spMkLst>
        </pc:spChg>
        <pc:spChg chg="mod">
          <ac:chgData name="Gunnhild Svandal Presthus" userId="a7b8f3c0-dc92-49a7-9382-4bd9a988abd4" providerId="ADAL" clId="{5D414E89-4543-4929-B6D4-2B5D3271219A}" dt="2024-04-16T19:05:18.734" v="20449"/>
          <ac:spMkLst>
            <pc:docMk/>
            <pc:sldMk cId="2421453991" sldId="288"/>
            <ac:spMk id="9" creationId="{E7259B63-27E6-6472-AC06-B3F621193F45}"/>
          </ac:spMkLst>
        </pc:spChg>
        <pc:spChg chg="add mod">
          <ac:chgData name="Gunnhild Svandal Presthus" userId="a7b8f3c0-dc92-49a7-9382-4bd9a988abd4" providerId="ADAL" clId="{5D414E89-4543-4929-B6D4-2B5D3271219A}" dt="2024-04-11T07:30:03.071" v="10270" actId="164"/>
          <ac:spMkLst>
            <pc:docMk/>
            <pc:sldMk cId="2421453991" sldId="288"/>
            <ac:spMk id="11" creationId="{07690529-7605-428A-3466-C94508F7F45E}"/>
          </ac:spMkLst>
        </pc:spChg>
        <pc:spChg chg="add mod">
          <ac:chgData name="Gunnhild Svandal Presthus" userId="a7b8f3c0-dc92-49a7-9382-4bd9a988abd4" providerId="ADAL" clId="{5D414E89-4543-4929-B6D4-2B5D3271219A}" dt="2024-04-11T07:29:50.761" v="10266" actId="164"/>
          <ac:spMkLst>
            <pc:docMk/>
            <pc:sldMk cId="2421453991" sldId="288"/>
            <ac:spMk id="12" creationId="{41703FA3-39CE-74DD-628C-E471E600AE88}"/>
          </ac:spMkLst>
        </pc:spChg>
        <pc:spChg chg="add mod">
          <ac:chgData name="Gunnhild Svandal Presthus" userId="a7b8f3c0-dc92-49a7-9382-4bd9a988abd4" providerId="ADAL" clId="{5D414E89-4543-4929-B6D4-2B5D3271219A}" dt="2024-04-11T07:29:50.761" v="10266" actId="164"/>
          <ac:spMkLst>
            <pc:docMk/>
            <pc:sldMk cId="2421453991" sldId="288"/>
            <ac:spMk id="13" creationId="{CCE55DB0-65BE-63D3-8ABE-29BB9959483F}"/>
          </ac:spMkLst>
        </pc:spChg>
        <pc:spChg chg="add mod">
          <ac:chgData name="Gunnhild Svandal Presthus" userId="a7b8f3c0-dc92-49a7-9382-4bd9a988abd4" providerId="ADAL" clId="{5D414E89-4543-4929-B6D4-2B5D3271219A}" dt="2024-04-11T07:30:03.071" v="10270" actId="164"/>
          <ac:spMkLst>
            <pc:docMk/>
            <pc:sldMk cId="2421453991" sldId="288"/>
            <ac:spMk id="15" creationId="{DC578873-AD2B-BC6A-7155-D7ECE73E2F30}"/>
          </ac:spMkLst>
        </pc:spChg>
        <pc:spChg chg="mod">
          <ac:chgData name="Gunnhild Svandal Presthus" userId="a7b8f3c0-dc92-49a7-9382-4bd9a988abd4" providerId="ADAL" clId="{5D414E89-4543-4929-B6D4-2B5D3271219A}" dt="2024-04-16T19:05:18.734" v="20449"/>
          <ac:spMkLst>
            <pc:docMk/>
            <pc:sldMk cId="2421453991" sldId="288"/>
            <ac:spMk id="18" creationId="{391A2F6C-676B-7CA6-910D-CE5C72989022}"/>
          </ac:spMkLst>
        </pc:spChg>
        <pc:grpChg chg="add mod">
          <ac:chgData name="Gunnhild Svandal Presthus" userId="a7b8f3c0-dc92-49a7-9382-4bd9a988abd4" providerId="ADAL" clId="{5D414E89-4543-4929-B6D4-2B5D3271219A}" dt="2024-04-16T18:30:09.776" v="20323" actId="1036"/>
          <ac:grpSpMkLst>
            <pc:docMk/>
            <pc:sldMk cId="2421453991" sldId="288"/>
            <ac:grpSpMk id="4" creationId="{8C8D00D1-996F-A75B-0086-BA583563F9CF}"/>
          </ac:grpSpMkLst>
        </pc:grpChg>
        <pc:grpChg chg="add mod">
          <ac:chgData name="Gunnhild Svandal Presthus" userId="a7b8f3c0-dc92-49a7-9382-4bd9a988abd4" providerId="ADAL" clId="{5D414E89-4543-4929-B6D4-2B5D3271219A}" dt="2024-04-16T19:05:24.967" v="20455" actId="1036"/>
          <ac:grpSpMkLst>
            <pc:docMk/>
            <pc:sldMk cId="2421453991" sldId="288"/>
            <ac:grpSpMk id="8" creationId="{69A5F487-0DCE-B5D6-9F8D-50D7EE2B3CBA}"/>
          </ac:grpSpMkLst>
        </pc:grpChg>
        <pc:grpChg chg="add mod ord">
          <ac:chgData name="Gunnhild Svandal Presthus" userId="a7b8f3c0-dc92-49a7-9382-4bd9a988abd4" providerId="ADAL" clId="{5D414E89-4543-4929-B6D4-2B5D3271219A}" dt="2024-04-16T18:29:53.570" v="20317" actId="1036"/>
          <ac:grpSpMkLst>
            <pc:docMk/>
            <pc:sldMk cId="2421453991" sldId="288"/>
            <ac:grpSpMk id="14" creationId="{5DE455B8-124F-B5E8-15DE-DE5E630250D4}"/>
          </ac:grpSpMkLst>
        </pc:grpChg>
        <pc:grpChg chg="add mod ord">
          <ac:chgData name="Gunnhild Svandal Presthus" userId="a7b8f3c0-dc92-49a7-9382-4bd9a988abd4" providerId="ADAL" clId="{5D414E89-4543-4929-B6D4-2B5D3271219A}" dt="2024-04-16T18:29:05.208" v="20308" actId="167"/>
          <ac:grpSpMkLst>
            <pc:docMk/>
            <pc:sldMk cId="2421453991" sldId="288"/>
            <ac:grpSpMk id="16" creationId="{C4887DED-282F-D84C-2710-820044B793B8}"/>
          </ac:grpSpMkLst>
        </pc:grpChg>
        <pc:picChg chg="add mod">
          <ac:chgData name="Gunnhild Svandal Presthus" userId="a7b8f3c0-dc92-49a7-9382-4bd9a988abd4" providerId="ADAL" clId="{5D414E89-4543-4929-B6D4-2B5D3271219A}" dt="2024-04-16T18:39:13.951" v="20424" actId="1038"/>
          <ac:picMkLst>
            <pc:docMk/>
            <pc:sldMk cId="2421453991" sldId="288"/>
            <ac:picMk id="3" creationId="{B8F78461-F35E-92E5-A15C-30909530E5AC}"/>
          </ac:picMkLst>
        </pc:picChg>
        <pc:picChg chg="add del mod">
          <ac:chgData name="Gunnhild Svandal Presthus" userId="a7b8f3c0-dc92-49a7-9382-4bd9a988abd4" providerId="ADAL" clId="{5D414E89-4543-4929-B6D4-2B5D3271219A}" dt="2024-04-11T07:00:28.240" v="10198" actId="478"/>
          <ac:picMkLst>
            <pc:docMk/>
            <pc:sldMk cId="2421453991" sldId="288"/>
            <ac:picMk id="5" creationId="{A2195C3E-FDAC-CE47-FEF4-7F70475DDEA0}"/>
          </ac:picMkLst>
        </pc:picChg>
        <pc:picChg chg="add del mod">
          <ac:chgData name="Gunnhild Svandal Presthus" userId="a7b8f3c0-dc92-49a7-9382-4bd9a988abd4" providerId="ADAL" clId="{5D414E89-4543-4929-B6D4-2B5D3271219A}" dt="2024-04-11T07:01:20.615" v="10199" actId="478"/>
          <ac:picMkLst>
            <pc:docMk/>
            <pc:sldMk cId="2421453991" sldId="288"/>
            <ac:picMk id="8" creationId="{3E1E57F1-3491-7688-7417-0E44098368E1}"/>
          </ac:picMkLst>
        </pc:picChg>
        <pc:picChg chg="add del mod">
          <ac:chgData name="Gunnhild Svandal Presthus" userId="a7b8f3c0-dc92-49a7-9382-4bd9a988abd4" providerId="ADAL" clId="{5D414E89-4543-4929-B6D4-2B5D3271219A}" dt="2024-04-16T18:28:38.068" v="20291" actId="478"/>
          <ac:picMkLst>
            <pc:docMk/>
            <pc:sldMk cId="2421453991" sldId="288"/>
            <ac:picMk id="10" creationId="{5544BD4A-869E-5FE0-4433-607925173398}"/>
          </ac:picMkLst>
        </pc:picChg>
        <pc:cxnChg chg="add mod">
          <ac:chgData name="Gunnhild Svandal Presthus" userId="a7b8f3c0-dc92-49a7-9382-4bd9a988abd4" providerId="ADAL" clId="{5D414E89-4543-4929-B6D4-2B5D3271219A}" dt="2024-04-11T07:30:43.792" v="10274" actId="1076"/>
          <ac:cxnSpMkLst>
            <pc:docMk/>
            <pc:sldMk cId="2421453991" sldId="288"/>
            <ac:cxnSpMk id="17" creationId="{E3BB6381-BAA2-6C7B-9DBB-E59C8A62C9DB}"/>
          </ac:cxnSpMkLst>
        </pc:cxnChg>
      </pc:sldChg>
      <pc:sldChg chg="new del modNotesTx">
        <pc:chgData name="Gunnhild Svandal Presthus" userId="a7b8f3c0-dc92-49a7-9382-4bd9a988abd4" providerId="ADAL" clId="{5D414E89-4543-4929-B6D4-2B5D3271219A}" dt="2024-04-10T19:49:05.483" v="7842" actId="47"/>
        <pc:sldMkLst>
          <pc:docMk/>
          <pc:sldMk cId="1250476350" sldId="289"/>
        </pc:sldMkLst>
      </pc:sldChg>
      <pc:sldChg chg="modSp add mod">
        <pc:chgData name="Gunnhild Svandal Presthus" userId="a7b8f3c0-dc92-49a7-9382-4bd9a988abd4" providerId="ADAL" clId="{5D414E89-4543-4929-B6D4-2B5D3271219A}" dt="2024-04-17T18:57:44.105" v="23530" actId="113"/>
        <pc:sldMkLst>
          <pc:docMk/>
          <pc:sldMk cId="4244696887" sldId="303"/>
        </pc:sldMkLst>
        <pc:spChg chg="mod">
          <ac:chgData name="Gunnhild Svandal Presthus" userId="a7b8f3c0-dc92-49a7-9382-4bd9a988abd4" providerId="ADAL" clId="{5D414E89-4543-4929-B6D4-2B5D3271219A}" dt="2024-04-17T18:57:44.105" v="23530" actId="113"/>
          <ac:spMkLst>
            <pc:docMk/>
            <pc:sldMk cId="4244696887" sldId="303"/>
            <ac:spMk id="2" creationId="{40657F6E-CB78-466E-EB01-F41E213855DE}"/>
          </ac:spMkLst>
        </pc:spChg>
        <pc:spChg chg="mod">
          <ac:chgData name="Gunnhild Svandal Presthus" userId="a7b8f3c0-dc92-49a7-9382-4bd9a988abd4" providerId="ADAL" clId="{5D414E89-4543-4929-B6D4-2B5D3271219A}" dt="2024-04-10T20:20:16.505" v="8065" actId="20577"/>
          <ac:spMkLst>
            <pc:docMk/>
            <pc:sldMk cId="4244696887" sldId="303"/>
            <ac:spMk id="16" creationId="{6C2819CF-3BD3-CBB0-FED0-62719E62AB40}"/>
          </ac:spMkLst>
        </pc:spChg>
        <pc:spChg chg="mod">
          <ac:chgData name="Gunnhild Svandal Presthus" userId="a7b8f3c0-dc92-49a7-9382-4bd9a988abd4" providerId="ADAL" clId="{5D414E89-4543-4929-B6D4-2B5D3271219A}" dt="2024-04-10T20:20:09.486" v="8049" actId="20577"/>
          <ac:spMkLst>
            <pc:docMk/>
            <pc:sldMk cId="4244696887" sldId="303"/>
            <ac:spMk id="17" creationId="{C9E57D32-CEA2-BF1F-92B2-C23AA49B99DD}"/>
          </ac:spMkLst>
        </pc:spChg>
      </pc:sldChg>
      <pc:sldChg chg="modSp add mod">
        <pc:chgData name="Gunnhild Svandal Presthus" userId="a7b8f3c0-dc92-49a7-9382-4bd9a988abd4" providerId="ADAL" clId="{5D414E89-4543-4929-B6D4-2B5D3271219A}" dt="2024-04-10T20:19:44.212" v="8010" actId="20577"/>
        <pc:sldMkLst>
          <pc:docMk/>
          <pc:sldMk cId="1194910251" sldId="326"/>
        </pc:sldMkLst>
        <pc:spChg chg="mod">
          <ac:chgData name="Gunnhild Svandal Presthus" userId="a7b8f3c0-dc92-49a7-9382-4bd9a988abd4" providerId="ADAL" clId="{5D414E89-4543-4929-B6D4-2B5D3271219A}" dt="2024-04-10T20:19:44.212" v="8010" actId="20577"/>
          <ac:spMkLst>
            <pc:docMk/>
            <pc:sldMk cId="1194910251" sldId="326"/>
            <ac:spMk id="7" creationId="{64198410-180B-4DBE-1591-4FEAEA992F42}"/>
          </ac:spMkLst>
        </pc:spChg>
      </pc:sldChg>
      <pc:sldChg chg="modSp add mod">
        <pc:chgData name="Gunnhild Svandal Presthus" userId="a7b8f3c0-dc92-49a7-9382-4bd9a988abd4" providerId="ADAL" clId="{5D414E89-4543-4929-B6D4-2B5D3271219A}" dt="2024-04-10T20:19:18.159" v="7958" actId="20577"/>
        <pc:sldMkLst>
          <pc:docMk/>
          <pc:sldMk cId="2855517328" sldId="327"/>
        </pc:sldMkLst>
        <pc:spChg chg="mod">
          <ac:chgData name="Gunnhild Svandal Presthus" userId="a7b8f3c0-dc92-49a7-9382-4bd9a988abd4" providerId="ADAL" clId="{5D414E89-4543-4929-B6D4-2B5D3271219A}" dt="2024-04-10T20:19:18.159" v="7958" actId="20577"/>
          <ac:spMkLst>
            <pc:docMk/>
            <pc:sldMk cId="2855517328" sldId="327"/>
            <ac:spMk id="2" creationId="{87BCA7D4-07C0-7271-2563-9DFDC4CB3C54}"/>
          </ac:spMkLst>
        </pc:spChg>
      </pc:sldChg>
      <pc:sldChg chg="modSp add mod modNotesTx">
        <pc:chgData name="Gunnhild Svandal Presthus" userId="a7b8f3c0-dc92-49a7-9382-4bd9a988abd4" providerId="ADAL" clId="{5D414E89-4543-4929-B6D4-2B5D3271219A}" dt="2024-04-11T06:12:42.705" v="9253" actId="20577"/>
        <pc:sldMkLst>
          <pc:docMk/>
          <pc:sldMk cId="2805298723" sldId="334"/>
        </pc:sldMkLst>
        <pc:spChg chg="mod">
          <ac:chgData name="Gunnhild Svandal Presthus" userId="a7b8f3c0-dc92-49a7-9382-4bd9a988abd4" providerId="ADAL" clId="{5D414E89-4543-4929-B6D4-2B5D3271219A}" dt="2024-04-10T20:19:33.655" v="7991" actId="20577"/>
          <ac:spMkLst>
            <pc:docMk/>
            <pc:sldMk cId="2805298723" sldId="334"/>
            <ac:spMk id="2" creationId="{C003B285-9445-6D78-677D-5E83A1A4B8E2}"/>
          </ac:spMkLst>
        </pc:spChg>
      </pc:sldChg>
      <pc:sldChg chg="modSp add mod ord">
        <pc:chgData name="Gunnhild Svandal Presthus" userId="a7b8f3c0-dc92-49a7-9382-4bd9a988abd4" providerId="ADAL" clId="{5D414E89-4543-4929-B6D4-2B5D3271219A}" dt="2024-04-18T06:43:46.420" v="23659"/>
        <pc:sldMkLst>
          <pc:docMk/>
          <pc:sldMk cId="2077405174" sldId="337"/>
        </pc:sldMkLst>
        <pc:spChg chg="mod">
          <ac:chgData name="Gunnhild Svandal Presthus" userId="a7b8f3c0-dc92-49a7-9382-4bd9a988abd4" providerId="ADAL" clId="{5D414E89-4543-4929-B6D4-2B5D3271219A}" dt="2024-04-10T20:19:57.253" v="8021" actId="20577"/>
          <ac:spMkLst>
            <pc:docMk/>
            <pc:sldMk cId="2077405174" sldId="337"/>
            <ac:spMk id="2" creationId="{96426D2B-9ECC-E7D2-F069-28BA583175B7}"/>
          </ac:spMkLst>
        </pc:spChg>
      </pc:sldChg>
      <pc:sldChg chg="add del mod ord setBg modShow">
        <pc:chgData name="Gunnhild Svandal Presthus" userId="a7b8f3c0-dc92-49a7-9382-4bd9a988abd4" providerId="ADAL" clId="{5D414E89-4543-4929-B6D4-2B5D3271219A}" dt="2024-04-17T19:41:00.991" v="23656" actId="729"/>
        <pc:sldMkLst>
          <pc:docMk/>
          <pc:sldMk cId="172504848" sldId="338"/>
        </pc:sldMkLst>
      </pc:sldChg>
      <pc:sldChg chg="delSp modSp add del mod ord setBg">
        <pc:chgData name="Gunnhild Svandal Presthus" userId="a7b8f3c0-dc92-49a7-9382-4bd9a988abd4" providerId="ADAL" clId="{5D414E89-4543-4929-B6D4-2B5D3271219A}" dt="2024-04-18T07:54:38.627" v="23699"/>
        <pc:sldMkLst>
          <pc:docMk/>
          <pc:sldMk cId="2892351153" sldId="339"/>
        </pc:sldMkLst>
        <pc:cxnChg chg="del">
          <ac:chgData name="Gunnhild Svandal Presthus" userId="a7b8f3c0-dc92-49a7-9382-4bd9a988abd4" providerId="ADAL" clId="{5D414E89-4543-4929-B6D4-2B5D3271219A}" dt="2024-04-17T19:40:46.353" v="23650" actId="478"/>
          <ac:cxnSpMkLst>
            <pc:docMk/>
            <pc:sldMk cId="2892351153" sldId="339"/>
            <ac:cxnSpMk id="3" creationId="{FED09F68-5555-F2FF-8642-0EDD36CD7797}"/>
          </ac:cxnSpMkLst>
        </pc:cxnChg>
        <pc:cxnChg chg="del">
          <ac:chgData name="Gunnhild Svandal Presthus" userId="a7b8f3c0-dc92-49a7-9382-4bd9a988abd4" providerId="ADAL" clId="{5D414E89-4543-4929-B6D4-2B5D3271219A}" dt="2024-04-17T19:40:43.491" v="23648" actId="478"/>
          <ac:cxnSpMkLst>
            <pc:docMk/>
            <pc:sldMk cId="2892351153" sldId="339"/>
            <ac:cxnSpMk id="5" creationId="{DABE4FF2-78A6-2C1F-F95C-27C8F1FE2FD4}"/>
          </ac:cxnSpMkLst>
        </pc:cxnChg>
        <pc:cxnChg chg="del mod">
          <ac:chgData name="Gunnhild Svandal Presthus" userId="a7b8f3c0-dc92-49a7-9382-4bd9a988abd4" providerId="ADAL" clId="{5D414E89-4543-4929-B6D4-2B5D3271219A}" dt="2024-04-17T19:40:45" v="23649" actId="478"/>
          <ac:cxnSpMkLst>
            <pc:docMk/>
            <pc:sldMk cId="2892351153" sldId="339"/>
            <ac:cxnSpMk id="7" creationId="{6126D9F3-A4FA-C5BF-CE81-AA51D6DAD7F9}"/>
          </ac:cxnSpMkLst>
        </pc:cxnChg>
        <pc:cxnChg chg="del">
          <ac:chgData name="Gunnhild Svandal Presthus" userId="a7b8f3c0-dc92-49a7-9382-4bd9a988abd4" providerId="ADAL" clId="{5D414E89-4543-4929-B6D4-2B5D3271219A}" dt="2024-04-17T19:40:41.699" v="23647" actId="478"/>
          <ac:cxnSpMkLst>
            <pc:docMk/>
            <pc:sldMk cId="2892351153" sldId="339"/>
            <ac:cxnSpMk id="8" creationId="{81998884-8C73-F60F-0504-002D80A97678}"/>
          </ac:cxnSpMkLst>
        </pc:cxnChg>
        <pc:cxnChg chg="del">
          <ac:chgData name="Gunnhild Svandal Presthus" userId="a7b8f3c0-dc92-49a7-9382-4bd9a988abd4" providerId="ADAL" clId="{5D414E89-4543-4929-B6D4-2B5D3271219A}" dt="2024-04-17T19:40:47.769" v="23651" actId="478"/>
          <ac:cxnSpMkLst>
            <pc:docMk/>
            <pc:sldMk cId="2892351153" sldId="339"/>
            <ac:cxnSpMk id="12" creationId="{745AA508-A7C6-F0A9-9FA4-9FBCF210F0D2}"/>
          </ac:cxnSpMkLst>
        </pc:cxnChg>
      </pc:sldChg>
      <pc:sldChg chg="delSp add del mod ord setBg">
        <pc:chgData name="Gunnhild Svandal Presthus" userId="a7b8f3c0-dc92-49a7-9382-4bd9a988abd4" providerId="ADAL" clId="{5D414E89-4543-4929-B6D4-2B5D3271219A}" dt="2024-04-18T07:54:33.849" v="23697"/>
        <pc:sldMkLst>
          <pc:docMk/>
          <pc:sldMk cId="661097152" sldId="340"/>
        </pc:sldMkLst>
        <pc:cxnChg chg="del">
          <ac:chgData name="Gunnhild Svandal Presthus" userId="a7b8f3c0-dc92-49a7-9382-4bd9a988abd4" providerId="ADAL" clId="{5D414E89-4543-4929-B6D4-2B5D3271219A}" dt="2024-04-17T19:40:52.813" v="23652" actId="478"/>
          <ac:cxnSpMkLst>
            <pc:docMk/>
            <pc:sldMk cId="661097152" sldId="340"/>
            <ac:cxnSpMk id="3" creationId="{BD6E429C-66DC-B88A-795F-EA8C794930A6}"/>
          </ac:cxnSpMkLst>
        </pc:cxnChg>
        <pc:cxnChg chg="del">
          <ac:chgData name="Gunnhild Svandal Presthus" userId="a7b8f3c0-dc92-49a7-9382-4bd9a988abd4" providerId="ADAL" clId="{5D414E89-4543-4929-B6D4-2B5D3271219A}" dt="2024-04-17T19:40:57.499" v="23655" actId="478"/>
          <ac:cxnSpMkLst>
            <pc:docMk/>
            <pc:sldMk cId="661097152" sldId="340"/>
            <ac:cxnSpMk id="6" creationId="{290CF46F-CA8D-4A2F-0D00-50171870B965}"/>
          </ac:cxnSpMkLst>
        </pc:cxnChg>
        <pc:cxnChg chg="del">
          <ac:chgData name="Gunnhild Svandal Presthus" userId="a7b8f3c0-dc92-49a7-9382-4bd9a988abd4" providerId="ADAL" clId="{5D414E89-4543-4929-B6D4-2B5D3271219A}" dt="2024-04-17T19:40:54.198" v="23653" actId="478"/>
          <ac:cxnSpMkLst>
            <pc:docMk/>
            <pc:sldMk cId="661097152" sldId="340"/>
            <ac:cxnSpMk id="9" creationId="{9731B286-9D37-9541-6BE5-CBC965C63990}"/>
          </ac:cxnSpMkLst>
        </pc:cxnChg>
        <pc:cxnChg chg="del">
          <ac:chgData name="Gunnhild Svandal Presthus" userId="a7b8f3c0-dc92-49a7-9382-4bd9a988abd4" providerId="ADAL" clId="{5D414E89-4543-4929-B6D4-2B5D3271219A}" dt="2024-04-17T19:40:55.739" v="23654" actId="478"/>
          <ac:cxnSpMkLst>
            <pc:docMk/>
            <pc:sldMk cId="661097152" sldId="340"/>
            <ac:cxnSpMk id="11" creationId="{8FB8DAC0-E7CE-8778-767E-E67041702C9D}"/>
          </ac:cxnSpMkLst>
        </pc:cxnChg>
      </pc:sldChg>
      <pc:sldChg chg="add del mod setBg modShow">
        <pc:chgData name="Gunnhild Svandal Presthus" userId="a7b8f3c0-dc92-49a7-9382-4bd9a988abd4" providerId="ADAL" clId="{5D414E89-4543-4929-B6D4-2B5D3271219A}" dt="2024-04-17T19:41:04.199" v="23657" actId="729"/>
        <pc:sldMkLst>
          <pc:docMk/>
          <pc:sldMk cId="3122642151" sldId="341"/>
        </pc:sldMkLst>
      </pc:sldChg>
      <pc:sldChg chg="modSp add mod">
        <pc:chgData name="Gunnhild Svandal Presthus" userId="a7b8f3c0-dc92-49a7-9382-4bd9a988abd4" providerId="ADAL" clId="{5D414E89-4543-4929-B6D4-2B5D3271219A}" dt="2024-04-17T18:57:58.997" v="23533" actId="113"/>
        <pc:sldMkLst>
          <pc:docMk/>
          <pc:sldMk cId="3715019259" sldId="342"/>
        </pc:sldMkLst>
        <pc:spChg chg="mod">
          <ac:chgData name="Gunnhild Svandal Presthus" userId="a7b8f3c0-dc92-49a7-9382-4bd9a988abd4" providerId="ADAL" clId="{5D414E89-4543-4929-B6D4-2B5D3271219A}" dt="2024-04-17T18:57:58.997" v="23533" actId="113"/>
          <ac:spMkLst>
            <pc:docMk/>
            <pc:sldMk cId="3715019259" sldId="342"/>
            <ac:spMk id="2" creationId="{40657F6E-CB78-466E-EB01-F41E213855DE}"/>
          </ac:spMkLst>
        </pc:spChg>
        <pc:spChg chg="mod">
          <ac:chgData name="Gunnhild Svandal Presthus" userId="a7b8f3c0-dc92-49a7-9382-4bd9a988abd4" providerId="ADAL" clId="{5D414E89-4543-4929-B6D4-2B5D3271219A}" dt="2024-04-10T20:22:24.629" v="8292" actId="20577"/>
          <ac:spMkLst>
            <pc:docMk/>
            <pc:sldMk cId="3715019259" sldId="342"/>
            <ac:spMk id="16" creationId="{6C2819CF-3BD3-CBB0-FED0-62719E62AB40}"/>
          </ac:spMkLst>
        </pc:spChg>
        <pc:spChg chg="mod">
          <ac:chgData name="Gunnhild Svandal Presthus" userId="a7b8f3c0-dc92-49a7-9382-4bd9a988abd4" providerId="ADAL" clId="{5D414E89-4543-4929-B6D4-2B5D3271219A}" dt="2024-04-10T20:22:18.687" v="8278" actId="20577"/>
          <ac:spMkLst>
            <pc:docMk/>
            <pc:sldMk cId="3715019259" sldId="342"/>
            <ac:spMk id="17" creationId="{C9E57D32-CEA2-BF1F-92B2-C23AA49B99DD}"/>
          </ac:spMkLst>
        </pc:spChg>
      </pc:sldChg>
      <pc:sldChg chg="addSp delSp modSp add mod modAnim modNotesTx">
        <pc:chgData name="Gunnhild Svandal Presthus" userId="a7b8f3c0-dc92-49a7-9382-4bd9a988abd4" providerId="ADAL" clId="{5D414E89-4543-4929-B6D4-2B5D3271219A}" dt="2024-04-16T08:02:01.486" v="18820"/>
        <pc:sldMkLst>
          <pc:docMk/>
          <pc:sldMk cId="1361757972" sldId="343"/>
        </pc:sldMkLst>
        <pc:spChg chg="del">
          <ac:chgData name="Gunnhild Svandal Presthus" userId="a7b8f3c0-dc92-49a7-9382-4bd9a988abd4" providerId="ADAL" clId="{5D414E89-4543-4929-B6D4-2B5D3271219A}" dt="2024-04-16T07:15:15.569" v="18761" actId="478"/>
          <ac:spMkLst>
            <pc:docMk/>
            <pc:sldMk cId="1361757972" sldId="343"/>
            <ac:spMk id="2" creationId="{53B5808A-B89B-7FB6-72DD-B79F10F0AF77}"/>
          </ac:spMkLst>
        </pc:spChg>
        <pc:spChg chg="del">
          <ac:chgData name="Gunnhild Svandal Presthus" userId="a7b8f3c0-dc92-49a7-9382-4bd9a988abd4" providerId="ADAL" clId="{5D414E89-4543-4929-B6D4-2B5D3271219A}" dt="2024-04-16T07:15:19.423" v="18762" actId="478"/>
          <ac:spMkLst>
            <pc:docMk/>
            <pc:sldMk cId="1361757972" sldId="343"/>
            <ac:spMk id="3" creationId="{856719DD-485F-22CA-4E49-93DAFF962070}"/>
          </ac:spMkLst>
        </pc:spChg>
        <pc:spChg chg="add mo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7" creationId="{57CCC075-AEA2-C8F1-884A-75E628254A7D}"/>
          </ac:spMkLst>
        </pc:spChg>
        <pc:spChg chg="mo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11" creationId="{8AD41BC6-C5A8-C402-9219-D13726C8C72C}"/>
          </ac:spMkLst>
        </pc:spChg>
        <pc:spChg chg="mod or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12" creationId="{B672FD02-3655-5751-860A-A87224C4BBCC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16" creationId="{E8F646D1-4217-079F-319F-082A374B0267}"/>
          </ac:spMkLst>
        </pc:spChg>
        <pc:spChg chg="mod ord">
          <ac:chgData name="Gunnhild Svandal Presthus" userId="a7b8f3c0-dc92-49a7-9382-4bd9a988abd4" providerId="ADAL" clId="{5D414E89-4543-4929-B6D4-2B5D3271219A}" dt="2024-04-16T07:42:49.289" v="18781" actId="1076"/>
          <ac:spMkLst>
            <pc:docMk/>
            <pc:sldMk cId="1361757972" sldId="343"/>
            <ac:spMk id="17" creationId="{067AA9B5-623B-B0C7-293A-1806F2E47436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19" creationId="{EF972F8F-18BD-2523-5138-A5AAFA90A86F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20" creationId="{9E02BB92-B56A-5E42-5A74-4F6CC6BCA610}"/>
          </ac:spMkLst>
        </pc:spChg>
        <pc:spChg chg="add mod">
          <ac:chgData name="Gunnhild Svandal Presthus" userId="a7b8f3c0-dc92-49a7-9382-4bd9a988abd4" providerId="ADAL" clId="{5D414E89-4543-4929-B6D4-2B5D3271219A}" dt="2024-04-16T07:42:32.819" v="18780" actId="571"/>
          <ac:spMkLst>
            <pc:docMk/>
            <pc:sldMk cId="1361757972" sldId="343"/>
            <ac:spMk id="22" creationId="{E97EC65E-5FA3-84FA-991C-F40D3FA80591}"/>
          </ac:spMkLst>
        </pc:spChg>
        <pc:spChg chg="add mod">
          <ac:chgData name="Gunnhild Svandal Presthus" userId="a7b8f3c0-dc92-49a7-9382-4bd9a988abd4" providerId="ADAL" clId="{5D414E89-4543-4929-B6D4-2B5D3271219A}" dt="2024-04-16T07:44:05.930" v="18819" actId="255"/>
          <ac:spMkLst>
            <pc:docMk/>
            <pc:sldMk cId="1361757972" sldId="343"/>
            <ac:spMk id="23" creationId="{828AB6B0-67FB-491E-9F09-13922B7ED5CD}"/>
          </ac:spMkLst>
        </pc:spChg>
        <pc:picChg chg="del">
          <ac:chgData name="Gunnhild Svandal Presthus" userId="a7b8f3c0-dc92-49a7-9382-4bd9a988abd4" providerId="ADAL" clId="{5D414E89-4543-4929-B6D4-2B5D3271219A}" dt="2024-04-16T07:15:03.713" v="18757" actId="478"/>
          <ac:picMkLst>
            <pc:docMk/>
            <pc:sldMk cId="1361757972" sldId="343"/>
            <ac:picMk id="4" creationId="{7A21BF0C-2BB6-1F9A-80FF-B8CBDF64B632}"/>
          </ac:picMkLst>
        </pc:picChg>
        <pc:picChg chg="add mod ord">
          <ac:chgData name="Gunnhild Svandal Presthus" userId="a7b8f3c0-dc92-49a7-9382-4bd9a988abd4" providerId="ADAL" clId="{5D414E89-4543-4929-B6D4-2B5D3271219A}" dt="2024-04-16T07:42:49.289" v="18781" actId="1076"/>
          <ac:picMkLst>
            <pc:docMk/>
            <pc:sldMk cId="1361757972" sldId="343"/>
            <ac:picMk id="5" creationId="{C9B4E1C9-526A-3B7B-CCBA-163C4DA36436}"/>
          </ac:picMkLst>
        </pc:picChg>
        <pc:cxnChg chg="mod">
          <ac:chgData name="Gunnhild Svandal Presthus" userId="a7b8f3c0-dc92-49a7-9382-4bd9a988abd4" providerId="ADAL" clId="{5D414E89-4543-4929-B6D4-2B5D3271219A}" dt="2024-04-16T07:42:49.289" v="18781" actId="1076"/>
          <ac:cxnSpMkLst>
            <pc:docMk/>
            <pc:sldMk cId="1361757972" sldId="343"/>
            <ac:cxnSpMk id="6" creationId="{86286619-8DC5-4939-368A-19D8D53BA627}"/>
          </ac:cxnSpMkLst>
        </pc:cxnChg>
        <pc:cxnChg chg="mod ord">
          <ac:chgData name="Gunnhild Svandal Presthus" userId="a7b8f3c0-dc92-49a7-9382-4bd9a988abd4" providerId="ADAL" clId="{5D414E89-4543-4929-B6D4-2B5D3271219A}" dt="2024-04-16T07:42:49.289" v="18781" actId="1076"/>
          <ac:cxnSpMkLst>
            <pc:docMk/>
            <pc:sldMk cId="1361757972" sldId="343"/>
            <ac:cxnSpMk id="8" creationId="{4D1A1554-4413-7FBA-D309-808409309D13}"/>
          </ac:cxnSpMkLst>
        </pc:cxnChg>
        <pc:cxnChg chg="mod">
          <ac:chgData name="Gunnhild Svandal Presthus" userId="a7b8f3c0-dc92-49a7-9382-4bd9a988abd4" providerId="ADAL" clId="{5D414E89-4543-4929-B6D4-2B5D3271219A}" dt="2024-04-16T07:42:49.289" v="18781" actId="1076"/>
          <ac:cxnSpMkLst>
            <pc:docMk/>
            <pc:sldMk cId="1361757972" sldId="343"/>
            <ac:cxnSpMk id="13" creationId="{B1064456-8149-A234-F4EA-3BA457246266}"/>
          </ac:cxnSpMkLst>
        </pc:cxnChg>
        <pc:cxnChg chg="add mod">
          <ac:chgData name="Gunnhild Svandal Presthus" userId="a7b8f3c0-dc92-49a7-9382-4bd9a988abd4" providerId="ADAL" clId="{5D414E89-4543-4929-B6D4-2B5D3271219A}" dt="2024-04-16T07:42:32.819" v="18780" actId="571"/>
          <ac:cxnSpMkLst>
            <pc:docMk/>
            <pc:sldMk cId="1361757972" sldId="343"/>
            <ac:cxnSpMk id="15" creationId="{53D3357E-4B94-DFCA-905B-F6D0E12C7245}"/>
          </ac:cxnSpMkLst>
        </pc:cxnChg>
        <pc:cxnChg chg="add mod">
          <ac:chgData name="Gunnhild Svandal Presthus" userId="a7b8f3c0-dc92-49a7-9382-4bd9a988abd4" providerId="ADAL" clId="{5D414E89-4543-4929-B6D4-2B5D3271219A}" dt="2024-04-16T07:42:32.819" v="18780" actId="571"/>
          <ac:cxnSpMkLst>
            <pc:docMk/>
            <pc:sldMk cId="1361757972" sldId="343"/>
            <ac:cxnSpMk id="18" creationId="{3DA88D64-227C-189C-1D60-BF56EF4570EB}"/>
          </ac:cxnSpMkLst>
        </pc:cxnChg>
        <pc:cxnChg chg="add mod">
          <ac:chgData name="Gunnhild Svandal Presthus" userId="a7b8f3c0-dc92-49a7-9382-4bd9a988abd4" providerId="ADAL" clId="{5D414E89-4543-4929-B6D4-2B5D3271219A}" dt="2024-04-16T07:42:32.819" v="18780" actId="571"/>
          <ac:cxnSpMkLst>
            <pc:docMk/>
            <pc:sldMk cId="1361757972" sldId="343"/>
            <ac:cxnSpMk id="21" creationId="{77AE4883-C671-5A0F-CF96-5F242F2DC4CC}"/>
          </ac:cxnSpMkLst>
        </pc:cxnChg>
      </pc:sldChg>
      <pc:sldChg chg="modSp add mod ord">
        <pc:chgData name="Gunnhild Svandal Presthus" userId="a7b8f3c0-dc92-49a7-9382-4bd9a988abd4" providerId="ADAL" clId="{5D414E89-4543-4929-B6D4-2B5D3271219A}" dt="2024-04-18T07:53:58.419" v="23693" actId="15"/>
        <pc:sldMkLst>
          <pc:docMk/>
          <pc:sldMk cId="2861148901" sldId="344"/>
        </pc:sldMkLst>
        <pc:spChg chg="mod">
          <ac:chgData name="Gunnhild Svandal Presthus" userId="a7b8f3c0-dc92-49a7-9382-4bd9a988abd4" providerId="ADAL" clId="{5D414E89-4543-4929-B6D4-2B5D3271219A}" dt="2024-04-16T08:43:06.784" v="19429" actId="20577"/>
          <ac:spMkLst>
            <pc:docMk/>
            <pc:sldMk cId="2861148901" sldId="344"/>
            <ac:spMk id="2" creationId="{2CEBA537-F44B-4EB3-6DED-CEFD3AFF3AFE}"/>
          </ac:spMkLst>
        </pc:spChg>
        <pc:spChg chg="mod">
          <ac:chgData name="Gunnhild Svandal Presthus" userId="a7b8f3c0-dc92-49a7-9382-4bd9a988abd4" providerId="ADAL" clId="{5D414E89-4543-4929-B6D4-2B5D3271219A}" dt="2024-04-18T07:53:58.419" v="23693" actId="15"/>
          <ac:spMkLst>
            <pc:docMk/>
            <pc:sldMk cId="2861148901" sldId="344"/>
            <ac:spMk id="3" creationId="{6AD99177-C9E7-0D7B-1546-778AAE867701}"/>
          </ac:spMkLst>
        </pc:spChg>
      </pc:sldChg>
      <pc:sldChg chg="addSp delSp modSp add mod delAnim modAnim modNotesTx">
        <pc:chgData name="Gunnhild Svandal Presthus" userId="a7b8f3c0-dc92-49a7-9382-4bd9a988abd4" providerId="ADAL" clId="{5D414E89-4543-4929-B6D4-2B5D3271219A}" dt="2024-04-17T08:17:24.493" v="22731" actId="208"/>
        <pc:sldMkLst>
          <pc:docMk/>
          <pc:sldMk cId="2968695340" sldId="345"/>
        </pc:sldMkLst>
        <pc:spChg chg="add mod">
          <ac:chgData name="Gunnhild Svandal Presthus" userId="a7b8f3c0-dc92-49a7-9382-4bd9a988abd4" providerId="ADAL" clId="{5D414E89-4543-4929-B6D4-2B5D3271219A}" dt="2024-04-16T18:31:58.729" v="20330" actId="207"/>
          <ac:spMkLst>
            <pc:docMk/>
            <pc:sldMk cId="2968695340" sldId="345"/>
            <ac:spMk id="5" creationId="{0D0BB1C8-E55D-8A89-0F3D-BC9F398CAFB5}"/>
          </ac:spMkLst>
        </pc:spChg>
        <pc:spChg chg="mod">
          <ac:chgData name="Gunnhild Svandal Presthus" userId="a7b8f3c0-dc92-49a7-9382-4bd9a988abd4" providerId="ADAL" clId="{5D414E89-4543-4929-B6D4-2B5D3271219A}" dt="2024-04-16T18:37:48.537" v="20392" actId="20577"/>
          <ac:spMkLst>
            <pc:docMk/>
            <pc:sldMk cId="2968695340" sldId="345"/>
            <ac:spMk id="6" creationId="{48025038-C771-96C6-F798-1CBB770C6CE3}"/>
          </ac:spMkLst>
        </pc:spChg>
        <pc:spChg chg="add del">
          <ac:chgData name="Gunnhild Svandal Presthus" userId="a7b8f3c0-dc92-49a7-9382-4bd9a988abd4" providerId="ADAL" clId="{5D414E89-4543-4929-B6D4-2B5D3271219A}" dt="2024-04-11T08:03:20.622" v="10984" actId="22"/>
          <ac:spMkLst>
            <pc:docMk/>
            <pc:sldMk cId="2968695340" sldId="345"/>
            <ac:spMk id="18" creationId="{F73CE891-6B4A-B04C-870E-612DD658E8B6}"/>
          </ac:spMkLst>
        </pc:spChg>
        <pc:spChg chg="add mod">
          <ac:chgData name="Gunnhild Svandal Presthus" userId="a7b8f3c0-dc92-49a7-9382-4bd9a988abd4" providerId="ADAL" clId="{5D414E89-4543-4929-B6D4-2B5D3271219A}" dt="2024-04-16T18:38:12.291" v="20398" actId="1076"/>
          <ac:spMkLst>
            <pc:docMk/>
            <pc:sldMk cId="2968695340" sldId="345"/>
            <ac:spMk id="19" creationId="{D7806135-844D-AA56-724B-F796057CDD77}"/>
          </ac:spMkLst>
        </pc:spChg>
        <pc:spChg chg="add mod">
          <ac:chgData name="Gunnhild Svandal Presthus" userId="a7b8f3c0-dc92-49a7-9382-4bd9a988abd4" providerId="ADAL" clId="{5D414E89-4543-4929-B6D4-2B5D3271219A}" dt="2024-04-16T18:38:05.599" v="20397" actId="1036"/>
          <ac:spMkLst>
            <pc:docMk/>
            <pc:sldMk cId="2968695340" sldId="345"/>
            <ac:spMk id="20" creationId="{B35B46D7-76B7-C145-EE7B-5137C2C8C624}"/>
          </ac:spMkLst>
        </pc:spChg>
        <pc:grpChg chg="del">
          <ac:chgData name="Gunnhild Svandal Presthus" userId="a7b8f3c0-dc92-49a7-9382-4bd9a988abd4" providerId="ADAL" clId="{5D414E89-4543-4929-B6D4-2B5D3271219A}" dt="2024-04-11T07:42:17.738" v="10859" actId="478"/>
          <ac:grpSpMkLst>
            <pc:docMk/>
            <pc:sldMk cId="2968695340" sldId="345"/>
            <ac:grpSpMk id="14" creationId="{5DE455B8-124F-B5E8-15DE-DE5E630250D4}"/>
          </ac:grpSpMkLst>
        </pc:grpChg>
        <pc:grpChg chg="del">
          <ac:chgData name="Gunnhild Svandal Presthus" userId="a7b8f3c0-dc92-49a7-9382-4bd9a988abd4" providerId="ADAL" clId="{5D414E89-4543-4929-B6D4-2B5D3271219A}" dt="2024-04-11T07:42:16.905" v="10858" actId="478"/>
          <ac:grpSpMkLst>
            <pc:docMk/>
            <pc:sldMk cId="2968695340" sldId="345"/>
            <ac:grpSpMk id="16" creationId="{C4887DED-282F-D84C-2710-820044B793B8}"/>
          </ac:grpSpMkLst>
        </pc:grpChg>
        <pc:picChg chg="add del mod">
          <ac:chgData name="Gunnhild Svandal Presthus" userId="a7b8f3c0-dc92-49a7-9382-4bd9a988abd4" providerId="ADAL" clId="{5D414E89-4543-4929-B6D4-2B5D3271219A}" dt="2024-04-16T19:08:09.971" v="20456" actId="478"/>
          <ac:picMkLst>
            <pc:docMk/>
            <pc:sldMk cId="2968695340" sldId="345"/>
            <ac:picMk id="2" creationId="{7C961041-B71A-3DA4-D8C4-F39BBD2E8539}"/>
          </ac:picMkLst>
        </pc:picChg>
        <pc:picChg chg="add mod">
          <ac:chgData name="Gunnhild Svandal Presthus" userId="a7b8f3c0-dc92-49a7-9382-4bd9a988abd4" providerId="ADAL" clId="{5D414E89-4543-4929-B6D4-2B5D3271219A}" dt="2024-04-11T07:35:14.489" v="10299" actId="1076"/>
          <ac:picMkLst>
            <pc:docMk/>
            <pc:sldMk cId="2968695340" sldId="345"/>
            <ac:picMk id="3" creationId="{B47CCE40-E03C-47F7-B7D3-6A4AF22AE919}"/>
          </ac:picMkLst>
        </pc:picChg>
        <pc:picChg chg="del">
          <ac:chgData name="Gunnhild Svandal Presthus" userId="a7b8f3c0-dc92-49a7-9382-4bd9a988abd4" providerId="ADAL" clId="{5D414E89-4543-4929-B6D4-2B5D3271219A}" dt="2024-04-11T07:34:54.214" v="10296" actId="478"/>
          <ac:picMkLst>
            <pc:docMk/>
            <pc:sldMk cId="2968695340" sldId="345"/>
            <ac:picMk id="10" creationId="{5544BD4A-869E-5FE0-4433-607925173398}"/>
          </ac:picMkLst>
        </pc:picChg>
        <pc:cxnChg chg="add del mod">
          <ac:chgData name="Gunnhild Svandal Presthus" userId="a7b8f3c0-dc92-49a7-9382-4bd9a988abd4" providerId="ADAL" clId="{5D414E89-4543-4929-B6D4-2B5D3271219A}" dt="2024-04-11T08:07:39.316" v="11009" actId="478"/>
          <ac:cxnSpMkLst>
            <pc:docMk/>
            <pc:sldMk cId="2968695340" sldId="345"/>
            <ac:cxnSpMk id="7" creationId="{53E7DC3D-F82A-71F2-1CAE-ED4110D8A7D5}"/>
          </ac:cxnSpMkLst>
        </pc:cxnChg>
        <pc:cxnChg chg="mod ord">
          <ac:chgData name="Gunnhild Svandal Presthus" userId="a7b8f3c0-dc92-49a7-9382-4bd9a988abd4" providerId="ADAL" clId="{5D414E89-4543-4929-B6D4-2B5D3271219A}" dt="2024-04-17T08:17:24.493" v="22731" actId="208"/>
          <ac:cxnSpMkLst>
            <pc:docMk/>
            <pc:sldMk cId="2968695340" sldId="345"/>
            <ac:cxnSpMk id="17" creationId="{E3BB6381-BAA2-6C7B-9DBB-E59C8A62C9DB}"/>
          </ac:cxnSpMkLst>
        </pc:cxnChg>
        <pc:cxnChg chg="add mod">
          <ac:chgData name="Gunnhild Svandal Presthus" userId="a7b8f3c0-dc92-49a7-9382-4bd9a988abd4" providerId="ADAL" clId="{5D414E89-4543-4929-B6D4-2B5D3271219A}" dt="2024-04-16T18:37:55.812" v="20394" actId="1076"/>
          <ac:cxnSpMkLst>
            <pc:docMk/>
            <pc:sldMk cId="2968695340" sldId="345"/>
            <ac:cxnSpMk id="21" creationId="{A99CC826-C2C0-AA7B-CFFA-053BC16D9EDC}"/>
          </ac:cxnSpMkLst>
        </pc:cxnChg>
        <pc:cxnChg chg="add del mod">
          <ac:chgData name="Gunnhild Svandal Presthus" userId="a7b8f3c0-dc92-49a7-9382-4bd9a988abd4" providerId="ADAL" clId="{5D414E89-4543-4929-B6D4-2B5D3271219A}" dt="2024-04-11T08:09:45.708" v="11020" actId="478"/>
          <ac:cxnSpMkLst>
            <pc:docMk/>
            <pc:sldMk cId="2968695340" sldId="345"/>
            <ac:cxnSpMk id="23" creationId="{E916C334-423E-7D7F-70C7-50AD3C940087}"/>
          </ac:cxnSpMkLst>
        </pc:cxnChg>
        <pc:cxnChg chg="add mod">
          <ac:chgData name="Gunnhild Svandal Presthus" userId="a7b8f3c0-dc92-49a7-9382-4bd9a988abd4" providerId="ADAL" clId="{5D414E89-4543-4929-B6D4-2B5D3271219A}" dt="2024-04-16T18:38:00.067" v="20395" actId="1076"/>
          <ac:cxnSpMkLst>
            <pc:docMk/>
            <pc:sldMk cId="2968695340" sldId="345"/>
            <ac:cxnSpMk id="24" creationId="{6F776950-BEE5-91F8-D2BD-52426AE2FC94}"/>
          </ac:cxnSpMkLst>
        </pc:cxnChg>
      </pc:sldChg>
      <pc:sldChg chg="addSp delSp modSp add mod ord modAnim modNotesTx">
        <pc:chgData name="Gunnhild Svandal Presthus" userId="a7b8f3c0-dc92-49a7-9382-4bd9a988abd4" providerId="ADAL" clId="{5D414E89-4543-4929-B6D4-2B5D3271219A}" dt="2024-04-16T18:38:39.036" v="20417" actId="1035"/>
        <pc:sldMkLst>
          <pc:docMk/>
          <pc:sldMk cId="2947805535" sldId="346"/>
        </pc:sldMkLst>
        <pc:spChg chg="mod">
          <ac:chgData name="Gunnhild Svandal Presthus" userId="a7b8f3c0-dc92-49a7-9382-4bd9a988abd4" providerId="ADAL" clId="{5D414E89-4543-4929-B6D4-2B5D3271219A}" dt="2024-04-16T18:35:52.495" v="20376" actId="108"/>
          <ac:spMkLst>
            <pc:docMk/>
            <pc:sldMk cId="2947805535" sldId="346"/>
            <ac:spMk id="6" creationId="{48025038-C771-96C6-F798-1CBB770C6CE3}"/>
          </ac:spMkLst>
        </pc:spChg>
        <pc:grpChg chg="add del mod">
          <ac:chgData name="Gunnhild Svandal Presthus" userId="a7b8f3c0-dc92-49a7-9382-4bd9a988abd4" providerId="ADAL" clId="{5D414E89-4543-4929-B6D4-2B5D3271219A}" dt="2024-04-16T18:38:39.036" v="20417" actId="1035"/>
          <ac:grpSpMkLst>
            <pc:docMk/>
            <pc:sldMk cId="2947805535" sldId="346"/>
            <ac:grpSpMk id="14" creationId="{5DE455B8-124F-B5E8-15DE-DE5E630250D4}"/>
          </ac:grpSpMkLst>
        </pc:grpChg>
        <pc:grpChg chg="del">
          <ac:chgData name="Gunnhild Svandal Presthus" userId="a7b8f3c0-dc92-49a7-9382-4bd9a988abd4" providerId="ADAL" clId="{5D414E89-4543-4929-B6D4-2B5D3271219A}" dt="2024-04-11T08:11:12.409" v="11024" actId="478"/>
          <ac:grpSpMkLst>
            <pc:docMk/>
            <pc:sldMk cId="2947805535" sldId="346"/>
            <ac:grpSpMk id="16" creationId="{C4887DED-282F-D84C-2710-820044B793B8}"/>
          </ac:grpSpMkLst>
        </pc:grpChg>
        <pc:picChg chg="add mod">
          <ac:chgData name="Gunnhild Svandal Presthus" userId="a7b8f3c0-dc92-49a7-9382-4bd9a988abd4" providerId="ADAL" clId="{5D414E89-4543-4929-B6D4-2B5D3271219A}" dt="2024-04-16T18:31:23.838" v="20327"/>
          <ac:picMkLst>
            <pc:docMk/>
            <pc:sldMk cId="2947805535" sldId="346"/>
            <ac:picMk id="2" creationId="{E60439D4-F02D-6D2F-2714-BF1184E6C9DC}"/>
          </ac:picMkLst>
        </pc:picChg>
        <pc:picChg chg="del">
          <ac:chgData name="Gunnhild Svandal Presthus" userId="a7b8f3c0-dc92-49a7-9382-4bd9a988abd4" providerId="ADAL" clId="{5D414E89-4543-4929-B6D4-2B5D3271219A}" dt="2024-04-16T18:31:23.022" v="20326" actId="478"/>
          <ac:picMkLst>
            <pc:docMk/>
            <pc:sldMk cId="2947805535" sldId="346"/>
            <ac:picMk id="10" creationId="{5544BD4A-869E-5FE0-4433-607925173398}"/>
          </ac:picMkLst>
        </pc:picChg>
        <pc:cxnChg chg="del">
          <ac:chgData name="Gunnhild Svandal Presthus" userId="a7b8f3c0-dc92-49a7-9382-4bd9a988abd4" providerId="ADAL" clId="{5D414E89-4543-4929-B6D4-2B5D3271219A}" dt="2024-04-11T08:11:07.855" v="11023" actId="478"/>
          <ac:cxnSpMkLst>
            <pc:docMk/>
            <pc:sldMk cId="2947805535" sldId="346"/>
            <ac:cxnSpMk id="17" creationId="{E3BB6381-BAA2-6C7B-9DBB-E59C8A62C9DB}"/>
          </ac:cxnSpMkLst>
        </pc:cxnChg>
      </pc:sldChg>
      <pc:sldChg chg="new del">
        <pc:chgData name="Gunnhild Svandal Presthus" userId="a7b8f3c0-dc92-49a7-9382-4bd9a988abd4" providerId="ADAL" clId="{5D414E89-4543-4929-B6D4-2B5D3271219A}" dt="2024-04-11T08:15:23.191" v="11603" actId="680"/>
        <pc:sldMkLst>
          <pc:docMk/>
          <pc:sldMk cId="2597609098" sldId="347"/>
        </pc:sldMkLst>
      </pc:sldChg>
      <pc:sldChg chg="addSp delSp modSp new mod ord">
        <pc:chgData name="Gunnhild Svandal Presthus" userId="a7b8f3c0-dc92-49a7-9382-4bd9a988abd4" providerId="ADAL" clId="{5D414E89-4543-4929-B6D4-2B5D3271219A}" dt="2024-04-16T18:41:05.218" v="20446" actId="20577"/>
        <pc:sldMkLst>
          <pc:docMk/>
          <pc:sldMk cId="2770866758" sldId="347"/>
        </pc:sldMkLst>
        <pc:spChg chg="del">
          <ac:chgData name="Gunnhild Svandal Presthus" userId="a7b8f3c0-dc92-49a7-9382-4bd9a988abd4" providerId="ADAL" clId="{5D414E89-4543-4929-B6D4-2B5D3271219A}" dt="2024-04-11T08:24:46.373" v="11613" actId="478"/>
          <ac:spMkLst>
            <pc:docMk/>
            <pc:sldMk cId="2770866758" sldId="347"/>
            <ac:spMk id="2" creationId="{F289E6A3-E210-B07A-0273-6110768272B0}"/>
          </ac:spMkLst>
        </pc:spChg>
        <pc:spChg chg="del">
          <ac:chgData name="Gunnhild Svandal Presthus" userId="a7b8f3c0-dc92-49a7-9382-4bd9a988abd4" providerId="ADAL" clId="{5D414E89-4543-4929-B6D4-2B5D3271219A}" dt="2024-04-11T08:24:50.766" v="11614" actId="478"/>
          <ac:spMkLst>
            <pc:docMk/>
            <pc:sldMk cId="2770866758" sldId="347"/>
            <ac:spMk id="3" creationId="{FBAF83B7-E061-7144-AADC-BA4F590E91B4}"/>
          </ac:spMkLst>
        </pc:spChg>
        <pc:spChg chg="add mod">
          <ac:chgData name="Gunnhild Svandal Presthus" userId="a7b8f3c0-dc92-49a7-9382-4bd9a988abd4" providerId="ADAL" clId="{5D414E89-4543-4929-B6D4-2B5D3271219A}" dt="2024-04-16T18:41:05.218" v="20446" actId="20577"/>
          <ac:spMkLst>
            <pc:docMk/>
            <pc:sldMk cId="2770866758" sldId="347"/>
            <ac:spMk id="6" creationId="{C4495AF8-C3D2-4892-09A3-066872876D23}"/>
          </ac:spMkLst>
        </pc:spChg>
        <pc:picChg chg="add mod">
          <ac:chgData name="Gunnhild Svandal Presthus" userId="a7b8f3c0-dc92-49a7-9382-4bd9a988abd4" providerId="ADAL" clId="{5D414E89-4543-4929-B6D4-2B5D3271219A}" dt="2024-04-11T08:25:10.708" v="11619" actId="1076"/>
          <ac:picMkLst>
            <pc:docMk/>
            <pc:sldMk cId="2770866758" sldId="347"/>
            <ac:picMk id="5" creationId="{2A3B15C1-3B6C-2130-FA71-6321B66C6704}"/>
          </ac:picMkLst>
        </pc:picChg>
      </pc:sldChg>
      <pc:sldChg chg="addSp delSp modSp new del mod modClrScheme chgLayout">
        <pc:chgData name="Gunnhild Svandal Presthus" userId="a7b8f3c0-dc92-49a7-9382-4bd9a988abd4" providerId="ADAL" clId="{5D414E89-4543-4929-B6D4-2B5D3271219A}" dt="2024-04-11T13:22:52.301" v="12690" actId="2696"/>
        <pc:sldMkLst>
          <pc:docMk/>
          <pc:sldMk cId="816913992" sldId="348"/>
        </pc:sldMkLst>
        <pc:spChg chg="del mod ord">
          <ac:chgData name="Gunnhild Svandal Presthus" userId="a7b8f3c0-dc92-49a7-9382-4bd9a988abd4" providerId="ADAL" clId="{5D414E89-4543-4929-B6D4-2B5D3271219A}" dt="2024-04-11T12:52:11.630" v="11621" actId="700"/>
          <ac:spMkLst>
            <pc:docMk/>
            <pc:sldMk cId="816913992" sldId="348"/>
            <ac:spMk id="2" creationId="{741968DB-6BAE-5BFC-F4DB-D80F7829AC8D}"/>
          </ac:spMkLst>
        </pc:spChg>
        <pc:spChg chg="del mod ord">
          <ac:chgData name="Gunnhild Svandal Presthus" userId="a7b8f3c0-dc92-49a7-9382-4bd9a988abd4" providerId="ADAL" clId="{5D414E89-4543-4929-B6D4-2B5D3271219A}" dt="2024-04-11T12:52:11.630" v="11621" actId="700"/>
          <ac:spMkLst>
            <pc:docMk/>
            <pc:sldMk cId="816913992" sldId="348"/>
            <ac:spMk id="3" creationId="{CE2F5048-D6CB-D588-52FD-A0C5B34466DE}"/>
          </ac:spMkLst>
        </pc:spChg>
        <pc:spChg chg="add mod ord">
          <ac:chgData name="Gunnhild Svandal Presthus" userId="a7b8f3c0-dc92-49a7-9382-4bd9a988abd4" providerId="ADAL" clId="{5D414E89-4543-4929-B6D4-2B5D3271219A}" dt="2024-04-11T12:52:11.630" v="11621" actId="700"/>
          <ac:spMkLst>
            <pc:docMk/>
            <pc:sldMk cId="816913992" sldId="348"/>
            <ac:spMk id="4" creationId="{ADE69010-FBCF-86FD-FA63-8999988446E6}"/>
          </ac:spMkLst>
        </pc:spChg>
        <pc:spChg chg="add mod ord">
          <ac:chgData name="Gunnhild Svandal Presthus" userId="a7b8f3c0-dc92-49a7-9382-4bd9a988abd4" providerId="ADAL" clId="{5D414E89-4543-4929-B6D4-2B5D3271219A}" dt="2024-04-11T13:07:59.535" v="11692" actId="27636"/>
          <ac:spMkLst>
            <pc:docMk/>
            <pc:sldMk cId="816913992" sldId="348"/>
            <ac:spMk id="5" creationId="{6F85C4F2-32B3-50F8-5DED-8F232C1E8F0A}"/>
          </ac:spMkLst>
        </pc:spChg>
        <pc:spChg chg="add del">
          <ac:chgData name="Gunnhild Svandal Presthus" userId="a7b8f3c0-dc92-49a7-9382-4bd9a988abd4" providerId="ADAL" clId="{5D414E89-4543-4929-B6D4-2B5D3271219A}" dt="2024-04-11T13:01:19.616" v="11624" actId="22"/>
          <ac:spMkLst>
            <pc:docMk/>
            <pc:sldMk cId="816913992" sldId="348"/>
            <ac:spMk id="7" creationId="{4941A8F5-6DD1-E4FD-F35F-BB748021942B}"/>
          </ac:spMkLst>
        </pc:spChg>
        <pc:picChg chg="add del mod">
          <ac:chgData name="Gunnhild Svandal Presthus" userId="a7b8f3c0-dc92-49a7-9382-4bd9a988abd4" providerId="ADAL" clId="{5D414E89-4543-4929-B6D4-2B5D3271219A}" dt="2024-04-11T13:09:52.565" v="11694" actId="478"/>
          <ac:picMkLst>
            <pc:docMk/>
            <pc:sldMk cId="816913992" sldId="348"/>
            <ac:picMk id="9" creationId="{48EE56FA-E3DA-E26F-C267-189FE6AB9909}"/>
          </ac:picMkLst>
        </pc:picChg>
        <pc:picChg chg="add del mod">
          <ac:chgData name="Gunnhild Svandal Presthus" userId="a7b8f3c0-dc92-49a7-9382-4bd9a988abd4" providerId="ADAL" clId="{5D414E89-4543-4929-B6D4-2B5D3271219A}" dt="2024-04-11T13:10:16.404" v="11698" actId="931"/>
          <ac:picMkLst>
            <pc:docMk/>
            <pc:sldMk cId="816913992" sldId="348"/>
            <ac:picMk id="11" creationId="{B70B4767-DDBD-47F0-479B-4BF2CD074C40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7T08:21:31.191" v="23331" actId="20577"/>
        <pc:sldMkLst>
          <pc:docMk/>
          <pc:sldMk cId="1129356527" sldId="349"/>
        </pc:sldMkLst>
        <pc:spChg chg="mod">
          <ac:chgData name="Gunnhild Svandal Presthus" userId="a7b8f3c0-dc92-49a7-9382-4bd9a988abd4" providerId="ADAL" clId="{5D414E89-4543-4929-B6D4-2B5D3271219A}" dt="2024-04-11T13:21:35.972" v="12630" actId="1035"/>
          <ac:spMkLst>
            <pc:docMk/>
            <pc:sldMk cId="1129356527" sldId="349"/>
            <ac:spMk id="2" creationId="{67079603-06A1-740F-B4C9-916074C58888}"/>
          </ac:spMkLst>
        </pc:spChg>
        <pc:spChg chg="del">
          <ac:chgData name="Gunnhild Svandal Presthus" userId="a7b8f3c0-dc92-49a7-9382-4bd9a988abd4" providerId="ADAL" clId="{5D414E89-4543-4929-B6D4-2B5D3271219A}" dt="2024-04-11T13:10:24.988" v="11700" actId="931"/>
          <ac:spMkLst>
            <pc:docMk/>
            <pc:sldMk cId="1129356527" sldId="349"/>
            <ac:spMk id="3" creationId="{DF1717B8-0DF9-DA84-E48B-34AA5311D0C1}"/>
          </ac:spMkLst>
        </pc:spChg>
        <pc:spChg chg="add del mod">
          <ac:chgData name="Gunnhild Svandal Presthus" userId="a7b8f3c0-dc92-49a7-9382-4bd9a988abd4" providerId="ADAL" clId="{5D414E89-4543-4929-B6D4-2B5D3271219A}" dt="2024-04-11T13:21:51.197" v="12631" actId="478"/>
          <ac:spMkLst>
            <pc:docMk/>
            <pc:sldMk cId="1129356527" sldId="349"/>
            <ac:spMk id="9" creationId="{E78C4172-42A6-DE93-5802-FF9D181DBB20}"/>
          </ac:spMkLst>
        </pc:spChg>
        <pc:picChg chg="add del mod ord">
          <ac:chgData name="Gunnhild Svandal Presthus" userId="a7b8f3c0-dc92-49a7-9382-4bd9a988abd4" providerId="ADAL" clId="{5D414E89-4543-4929-B6D4-2B5D3271219A}" dt="2024-04-11T13:20:15.599" v="12608" actId="478"/>
          <ac:picMkLst>
            <pc:docMk/>
            <pc:sldMk cId="1129356527" sldId="349"/>
            <ac:picMk id="5" creationId="{84C4112E-8488-E4DE-8747-AABB76FFCC61}"/>
          </ac:picMkLst>
        </pc:picChg>
        <pc:picChg chg="add mod ord">
          <ac:chgData name="Gunnhild Svandal Presthus" userId="a7b8f3c0-dc92-49a7-9382-4bd9a988abd4" providerId="ADAL" clId="{5D414E89-4543-4929-B6D4-2B5D3271219A}" dt="2024-04-11T13:21:18.895" v="12622" actId="1076"/>
          <ac:picMkLst>
            <pc:docMk/>
            <pc:sldMk cId="1129356527" sldId="349"/>
            <ac:picMk id="7" creationId="{F058134C-64DF-638A-59F9-FDCF4C237F8E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6T08:39:58.759" v="19090" actId="20577"/>
        <pc:sldMkLst>
          <pc:docMk/>
          <pc:sldMk cId="2600638738" sldId="350"/>
        </pc:sldMkLst>
        <pc:spChg chg="del">
          <ac:chgData name="Gunnhild Svandal Presthus" userId="a7b8f3c0-dc92-49a7-9382-4bd9a988abd4" providerId="ADAL" clId="{5D414E89-4543-4929-B6D4-2B5D3271219A}" dt="2024-04-11T13:36:30.557" v="13019" actId="931"/>
          <ac:spMkLst>
            <pc:docMk/>
            <pc:sldMk cId="2600638738" sldId="350"/>
            <ac:spMk id="3" creationId="{BC47B5C8-8F24-2AF2-D4BB-D27730F6764B}"/>
          </ac:spMkLst>
        </pc:spChg>
        <pc:spChg chg="add mod">
          <ac:chgData name="Gunnhild Svandal Presthus" userId="a7b8f3c0-dc92-49a7-9382-4bd9a988abd4" providerId="ADAL" clId="{5D414E89-4543-4929-B6D4-2B5D3271219A}" dt="2024-04-12T07:56:00.069" v="13808" actId="20577"/>
          <ac:spMkLst>
            <pc:docMk/>
            <pc:sldMk cId="2600638738" sldId="350"/>
            <ac:spMk id="6" creationId="{A6277672-42BD-7404-62AE-7EEDDF3AA945}"/>
          </ac:spMkLst>
        </pc:spChg>
        <pc:spChg chg="add del mod">
          <ac:chgData name="Gunnhild Svandal Presthus" userId="a7b8f3c0-dc92-49a7-9382-4bd9a988abd4" providerId="ADAL" clId="{5D414E89-4543-4929-B6D4-2B5D3271219A}" dt="2024-04-11T13:37:17.328" v="13027" actId="931"/>
          <ac:spMkLst>
            <pc:docMk/>
            <pc:sldMk cId="2600638738" sldId="350"/>
            <ac:spMk id="7" creationId="{AB090112-A088-E675-F871-4F938719065D}"/>
          </ac:spMkLst>
        </pc:spChg>
        <pc:picChg chg="add mod">
          <ac:chgData name="Gunnhild Svandal Presthus" userId="a7b8f3c0-dc92-49a7-9382-4bd9a988abd4" providerId="ADAL" clId="{5D414E89-4543-4929-B6D4-2B5D3271219A}" dt="2024-04-12T07:24:57.122" v="13709" actId="1076"/>
          <ac:picMkLst>
            <pc:docMk/>
            <pc:sldMk cId="2600638738" sldId="350"/>
            <ac:picMk id="4" creationId="{B0086768-4C2F-B7A0-EEFC-041A7CAF9D44}"/>
          </ac:picMkLst>
        </pc:picChg>
        <pc:picChg chg="add del mod">
          <ac:chgData name="Gunnhild Svandal Presthus" userId="a7b8f3c0-dc92-49a7-9382-4bd9a988abd4" providerId="ADAL" clId="{5D414E89-4543-4929-B6D4-2B5D3271219A}" dt="2024-04-11T13:37:11.005" v="13026" actId="478"/>
          <ac:picMkLst>
            <pc:docMk/>
            <pc:sldMk cId="2600638738" sldId="350"/>
            <ac:picMk id="5" creationId="{8A2F9D54-9330-5331-3FFD-902BE8FD1A3D}"/>
          </ac:picMkLst>
        </pc:picChg>
        <pc:picChg chg="add del mod">
          <ac:chgData name="Gunnhild Svandal Presthus" userId="a7b8f3c0-dc92-49a7-9382-4bd9a988abd4" providerId="ADAL" clId="{5D414E89-4543-4929-B6D4-2B5D3271219A}" dt="2024-04-12T07:24:50.646" v="13708" actId="478"/>
          <ac:picMkLst>
            <pc:docMk/>
            <pc:sldMk cId="2600638738" sldId="350"/>
            <ac:picMk id="9" creationId="{B8B42026-E6FB-8483-72B7-17C911AED22A}"/>
          </ac:picMkLst>
        </pc:picChg>
      </pc:sldChg>
      <pc:sldChg chg="addSp delSp modSp new mod ord modAnim modNotesTx">
        <pc:chgData name="Gunnhild Svandal Presthus" userId="a7b8f3c0-dc92-49a7-9382-4bd9a988abd4" providerId="ADAL" clId="{5D414E89-4543-4929-B6D4-2B5D3271219A}" dt="2024-04-16T08:38:33.553" v="18827"/>
        <pc:sldMkLst>
          <pc:docMk/>
          <pc:sldMk cId="3596039674" sldId="351"/>
        </pc:sldMkLst>
        <pc:spChg chg="del">
          <ac:chgData name="Gunnhild Svandal Presthus" userId="a7b8f3c0-dc92-49a7-9382-4bd9a988abd4" providerId="ADAL" clId="{5D414E89-4543-4929-B6D4-2B5D3271219A}" dt="2024-04-12T07:26:09.593" v="13710" actId="931"/>
          <ac:spMkLst>
            <pc:docMk/>
            <pc:sldMk cId="3596039674" sldId="351"/>
            <ac:spMk id="3" creationId="{10B3F951-1804-5FAA-62B6-BF8A323623A7}"/>
          </ac:spMkLst>
        </pc:spChg>
        <pc:spChg chg="add mod">
          <ac:chgData name="Gunnhild Svandal Presthus" userId="a7b8f3c0-dc92-49a7-9382-4bd9a988abd4" providerId="ADAL" clId="{5D414E89-4543-4929-B6D4-2B5D3271219A}" dt="2024-04-12T07:57:01.261" v="13838" actId="6549"/>
          <ac:spMkLst>
            <pc:docMk/>
            <pc:sldMk cId="3596039674" sldId="351"/>
            <ac:spMk id="6" creationId="{55FF4C3D-A6F9-9870-3931-6060520F45E5}"/>
          </ac:spMkLst>
        </pc:spChg>
        <pc:picChg chg="add mod">
          <ac:chgData name="Gunnhild Svandal Presthus" userId="a7b8f3c0-dc92-49a7-9382-4bd9a988abd4" providerId="ADAL" clId="{5D414E89-4543-4929-B6D4-2B5D3271219A}" dt="2024-04-12T07:27:05.485" v="13722" actId="1076"/>
          <ac:picMkLst>
            <pc:docMk/>
            <pc:sldMk cId="3596039674" sldId="351"/>
            <ac:picMk id="5" creationId="{C10A21F7-D1A2-B75F-AE21-1AE10533C517}"/>
          </ac:picMkLst>
        </pc:picChg>
      </pc:sldChg>
      <pc:sldChg chg="addSp delSp modSp new mod ord modAnim">
        <pc:chgData name="Gunnhild Svandal Presthus" userId="a7b8f3c0-dc92-49a7-9382-4bd9a988abd4" providerId="ADAL" clId="{5D414E89-4543-4929-B6D4-2B5D3271219A}" dt="2024-04-16T08:38:33.553" v="18827"/>
        <pc:sldMkLst>
          <pc:docMk/>
          <pc:sldMk cId="486692302" sldId="352"/>
        </pc:sldMkLst>
        <pc:spChg chg="del">
          <ac:chgData name="Gunnhild Svandal Presthus" userId="a7b8f3c0-dc92-49a7-9382-4bd9a988abd4" providerId="ADAL" clId="{5D414E89-4543-4929-B6D4-2B5D3271219A}" dt="2024-04-12T07:41:43.860" v="13724" actId="931"/>
          <ac:spMkLst>
            <pc:docMk/>
            <pc:sldMk cId="486692302" sldId="352"/>
            <ac:spMk id="3" creationId="{CDB4C908-562A-03D9-A682-1A4BE8D6E456}"/>
          </ac:spMkLst>
        </pc:spChg>
        <pc:spChg chg="add mod">
          <ac:chgData name="Gunnhild Svandal Presthus" userId="a7b8f3c0-dc92-49a7-9382-4bd9a988abd4" providerId="ADAL" clId="{5D414E89-4543-4929-B6D4-2B5D3271219A}" dt="2024-04-12T07:58:06.836" v="13903" actId="20577"/>
          <ac:spMkLst>
            <pc:docMk/>
            <pc:sldMk cId="486692302" sldId="352"/>
            <ac:spMk id="6" creationId="{73A41B54-636E-5A38-73AE-8A6203480084}"/>
          </ac:spMkLst>
        </pc:spChg>
        <pc:picChg chg="add mod">
          <ac:chgData name="Gunnhild Svandal Presthus" userId="a7b8f3c0-dc92-49a7-9382-4bd9a988abd4" providerId="ADAL" clId="{5D414E89-4543-4929-B6D4-2B5D3271219A}" dt="2024-04-12T07:42:09.699" v="13729" actId="14100"/>
          <ac:picMkLst>
            <pc:docMk/>
            <pc:sldMk cId="486692302" sldId="352"/>
            <ac:picMk id="5" creationId="{95D7BBDF-0A7C-D289-3193-6666BC14104D}"/>
          </ac:picMkLst>
        </pc:picChg>
      </pc:sldChg>
      <pc:sldChg chg="addSp delSp modSp new mod modNotesTx">
        <pc:chgData name="Gunnhild Svandal Presthus" userId="a7b8f3c0-dc92-49a7-9382-4bd9a988abd4" providerId="ADAL" clId="{5D414E89-4543-4929-B6D4-2B5D3271219A}" dt="2024-04-12T10:19:58.132" v="15096" actId="20577"/>
        <pc:sldMkLst>
          <pc:docMk/>
          <pc:sldMk cId="1588992762" sldId="353"/>
        </pc:sldMkLst>
        <pc:spChg chg="mod ord">
          <ac:chgData name="Gunnhild Svandal Presthus" userId="a7b8f3c0-dc92-49a7-9382-4bd9a988abd4" providerId="ADAL" clId="{5D414E89-4543-4929-B6D4-2B5D3271219A}" dt="2024-04-12T10:17:30.522" v="14846" actId="166"/>
          <ac:spMkLst>
            <pc:docMk/>
            <pc:sldMk cId="1588992762" sldId="353"/>
            <ac:spMk id="2" creationId="{1672BA42-7B19-3D21-7ACC-916E9FC2D9CA}"/>
          </ac:spMkLst>
        </pc:spChg>
        <pc:spChg chg="del">
          <ac:chgData name="Gunnhild Svandal Presthus" userId="a7b8f3c0-dc92-49a7-9382-4bd9a988abd4" providerId="ADAL" clId="{5D414E89-4543-4929-B6D4-2B5D3271219A}" dt="2024-04-12T09:49:31.120" v="14091" actId="931"/>
          <ac:spMkLst>
            <pc:docMk/>
            <pc:sldMk cId="1588992762" sldId="353"/>
            <ac:spMk id="3" creationId="{F789D9B3-B1A1-8E76-10AB-0C9DB555340E}"/>
          </ac:spMkLst>
        </pc:spChg>
        <pc:spChg chg="add del mod">
          <ac:chgData name="Gunnhild Svandal Presthus" userId="a7b8f3c0-dc92-49a7-9382-4bd9a988abd4" providerId="ADAL" clId="{5D414E89-4543-4929-B6D4-2B5D3271219A}" dt="2024-04-12T09:52:55.270" v="14097" actId="931"/>
          <ac:spMkLst>
            <pc:docMk/>
            <pc:sldMk cId="1588992762" sldId="353"/>
            <ac:spMk id="7" creationId="{2BC07B3D-3583-78C4-7A21-2A3F4C6B77F7}"/>
          </ac:spMkLst>
        </pc:spChg>
        <pc:spChg chg="add del mod">
          <ac:chgData name="Gunnhild Svandal Presthus" userId="a7b8f3c0-dc92-49a7-9382-4bd9a988abd4" providerId="ADAL" clId="{5D414E89-4543-4929-B6D4-2B5D3271219A}" dt="2024-04-12T10:16:32.342" v="14838" actId="931"/>
          <ac:spMkLst>
            <pc:docMk/>
            <pc:sldMk cId="1588992762" sldId="353"/>
            <ac:spMk id="11" creationId="{8A55DB1E-D1EB-F400-7927-91049580D4FC}"/>
          </ac:spMkLst>
        </pc:spChg>
        <pc:picChg chg="add del mod ord">
          <ac:chgData name="Gunnhild Svandal Presthus" userId="a7b8f3c0-dc92-49a7-9382-4bd9a988abd4" providerId="ADAL" clId="{5D414E89-4543-4929-B6D4-2B5D3271219A}" dt="2024-04-12T09:52:49.698" v="14096" actId="478"/>
          <ac:picMkLst>
            <pc:docMk/>
            <pc:sldMk cId="1588992762" sldId="353"/>
            <ac:picMk id="5" creationId="{BEC9E78A-E508-DCF9-787E-67195309F43A}"/>
          </ac:picMkLst>
        </pc:picChg>
        <pc:picChg chg="add del mod ord">
          <ac:chgData name="Gunnhild Svandal Presthus" userId="a7b8f3c0-dc92-49a7-9382-4bd9a988abd4" providerId="ADAL" clId="{5D414E89-4543-4929-B6D4-2B5D3271219A}" dt="2024-04-12T10:16:25.721" v="14837" actId="478"/>
          <ac:picMkLst>
            <pc:docMk/>
            <pc:sldMk cId="1588992762" sldId="353"/>
            <ac:picMk id="9" creationId="{EA38FF01-9550-7933-7F1D-2A6ABE803F62}"/>
          </ac:picMkLst>
        </pc:picChg>
        <pc:picChg chg="add mod">
          <ac:chgData name="Gunnhild Svandal Presthus" userId="a7b8f3c0-dc92-49a7-9382-4bd9a988abd4" providerId="ADAL" clId="{5D414E89-4543-4929-B6D4-2B5D3271219A}" dt="2024-04-12T10:17:15.086" v="14843" actId="1076"/>
          <ac:picMkLst>
            <pc:docMk/>
            <pc:sldMk cId="1588992762" sldId="353"/>
            <ac:picMk id="13" creationId="{B6A49DF9-F620-4CFE-DD5E-C105A7F3697B}"/>
          </ac:picMkLst>
        </pc:picChg>
      </pc:sldChg>
      <pc:sldChg chg="modSp new del mod ord modShow">
        <pc:chgData name="Gunnhild Svandal Presthus" userId="a7b8f3c0-dc92-49a7-9382-4bd9a988abd4" providerId="ADAL" clId="{5D414E89-4543-4929-B6D4-2B5D3271219A}" dt="2024-04-16T08:02:12.750" v="18821" actId="47"/>
        <pc:sldMkLst>
          <pc:docMk/>
          <pc:sldMk cId="273328362" sldId="354"/>
        </pc:sldMkLst>
        <pc:spChg chg="mod">
          <ac:chgData name="Gunnhild Svandal Presthus" userId="a7b8f3c0-dc92-49a7-9382-4bd9a988abd4" providerId="ADAL" clId="{5D414E89-4543-4929-B6D4-2B5D3271219A}" dt="2024-04-15T12:35:49.352" v="16909" actId="20577"/>
          <ac:spMkLst>
            <pc:docMk/>
            <pc:sldMk cId="273328362" sldId="354"/>
            <ac:spMk id="2" creationId="{350B001B-373C-BF00-222C-B777DDE3E22C}"/>
          </ac:spMkLst>
        </pc:spChg>
      </pc:sldChg>
      <pc:sldChg chg="modSp new del mod ord modShow">
        <pc:chgData name="Gunnhild Svandal Presthus" userId="a7b8f3c0-dc92-49a7-9382-4bd9a988abd4" providerId="ADAL" clId="{5D414E89-4543-4929-B6D4-2B5D3271219A}" dt="2024-04-16T07:08:16.707" v="18756" actId="47"/>
        <pc:sldMkLst>
          <pc:docMk/>
          <pc:sldMk cId="799899076" sldId="355"/>
        </pc:sldMkLst>
        <pc:spChg chg="mod">
          <ac:chgData name="Gunnhild Svandal Presthus" userId="a7b8f3c0-dc92-49a7-9382-4bd9a988abd4" providerId="ADAL" clId="{5D414E89-4543-4929-B6D4-2B5D3271219A}" dt="2024-04-12T08:36:49.603" v="13984" actId="20577"/>
          <ac:spMkLst>
            <pc:docMk/>
            <pc:sldMk cId="799899076" sldId="355"/>
            <ac:spMk id="2" creationId="{A4A62DB6-91FD-44CA-83A0-B2F4924E282C}"/>
          </ac:spMkLst>
        </pc:spChg>
      </pc:sldChg>
      <pc:sldChg chg="modSp new del mod ord modShow">
        <pc:chgData name="Gunnhild Svandal Presthus" userId="a7b8f3c0-dc92-49a7-9382-4bd9a988abd4" providerId="ADAL" clId="{5D414E89-4543-4929-B6D4-2B5D3271219A}" dt="2024-04-16T08:39:36.229" v="19021" actId="47"/>
        <pc:sldMkLst>
          <pc:docMk/>
          <pc:sldMk cId="390316349" sldId="356"/>
        </pc:sldMkLst>
        <pc:spChg chg="mod">
          <ac:chgData name="Gunnhild Svandal Presthus" userId="a7b8f3c0-dc92-49a7-9382-4bd9a988abd4" providerId="ADAL" clId="{5D414E89-4543-4929-B6D4-2B5D3271219A}" dt="2024-04-12T08:54:40.107" v="14090" actId="20577"/>
          <ac:spMkLst>
            <pc:docMk/>
            <pc:sldMk cId="390316349" sldId="356"/>
            <ac:spMk id="2" creationId="{6FDBF513-4A60-64A7-5991-39F90E123E01}"/>
          </ac:spMkLst>
        </pc:spChg>
      </pc:sldChg>
      <pc:sldChg chg="addSp delSp modSp new mod">
        <pc:chgData name="Gunnhild Svandal Presthus" userId="a7b8f3c0-dc92-49a7-9382-4bd9a988abd4" providerId="ADAL" clId="{5D414E89-4543-4929-B6D4-2B5D3271219A}" dt="2024-04-12T09:57:18.499" v="14122" actId="1076"/>
        <pc:sldMkLst>
          <pc:docMk/>
          <pc:sldMk cId="578941193" sldId="357"/>
        </pc:sldMkLst>
        <pc:spChg chg="del mod">
          <ac:chgData name="Gunnhild Svandal Presthus" userId="a7b8f3c0-dc92-49a7-9382-4bd9a988abd4" providerId="ADAL" clId="{5D414E89-4543-4929-B6D4-2B5D3271219A}" dt="2024-04-12T09:56:19.419" v="14113" actId="478"/>
          <ac:spMkLst>
            <pc:docMk/>
            <pc:sldMk cId="578941193" sldId="357"/>
            <ac:spMk id="2" creationId="{E4C370DB-2A17-6C44-1219-ED4B4C188B73}"/>
          </ac:spMkLst>
        </pc:spChg>
        <pc:spChg chg="mod">
          <ac:chgData name="Gunnhild Svandal Presthus" userId="a7b8f3c0-dc92-49a7-9382-4bd9a988abd4" providerId="ADAL" clId="{5D414E89-4543-4929-B6D4-2B5D3271219A}" dt="2024-04-12T09:56:29.273" v="14120" actId="20577"/>
          <ac:spMkLst>
            <pc:docMk/>
            <pc:sldMk cId="578941193" sldId="357"/>
            <ac:spMk id="3" creationId="{00CAAAC2-40E9-2C71-4C93-0340F1578BC6}"/>
          </ac:spMkLst>
        </pc:spChg>
        <pc:picChg chg="add mod">
          <ac:chgData name="Gunnhild Svandal Presthus" userId="a7b8f3c0-dc92-49a7-9382-4bd9a988abd4" providerId="ADAL" clId="{5D414E89-4543-4929-B6D4-2B5D3271219A}" dt="2024-04-12T09:57:18.499" v="14122" actId="1076"/>
          <ac:picMkLst>
            <pc:docMk/>
            <pc:sldMk cId="578941193" sldId="357"/>
            <ac:picMk id="5" creationId="{FBAFFA28-2C06-1FA3-7142-2CBDA2FAC185}"/>
          </ac:picMkLst>
        </pc:picChg>
      </pc:sldChg>
      <pc:sldChg chg="delSp modSp new mod modNotesTx">
        <pc:chgData name="Gunnhild Svandal Presthus" userId="a7b8f3c0-dc92-49a7-9382-4bd9a988abd4" providerId="ADAL" clId="{5D414E89-4543-4929-B6D4-2B5D3271219A}" dt="2024-04-15T12:33:11.173" v="16877" actId="2711"/>
        <pc:sldMkLst>
          <pc:docMk/>
          <pc:sldMk cId="1540551048" sldId="358"/>
        </pc:sldMkLst>
        <pc:spChg chg="del mod">
          <ac:chgData name="Gunnhild Svandal Presthus" userId="a7b8f3c0-dc92-49a7-9382-4bd9a988abd4" providerId="ADAL" clId="{5D414E89-4543-4929-B6D4-2B5D3271219A}" dt="2024-04-12T09:58:49.664" v="14125" actId="478"/>
          <ac:spMkLst>
            <pc:docMk/>
            <pc:sldMk cId="1540551048" sldId="358"/>
            <ac:spMk id="2" creationId="{5873A56B-DB5B-227D-D68B-996AA665DCF5}"/>
          </ac:spMkLst>
        </pc:spChg>
        <pc:spChg chg="mod">
          <ac:chgData name="Gunnhild Svandal Presthus" userId="a7b8f3c0-dc92-49a7-9382-4bd9a988abd4" providerId="ADAL" clId="{5D414E89-4543-4929-B6D4-2B5D3271219A}" dt="2024-04-15T12:33:11.173" v="16877" actId="2711"/>
          <ac:spMkLst>
            <pc:docMk/>
            <pc:sldMk cId="1540551048" sldId="358"/>
            <ac:spMk id="3" creationId="{87B1B790-394C-36F3-4439-C72B11FBF9B7}"/>
          </ac:spMkLst>
        </pc:spChg>
      </pc:sldChg>
      <pc:sldChg chg="addSp delSp modSp new mod modAnim modNotesTx">
        <pc:chgData name="Gunnhild Svandal Presthus" userId="a7b8f3c0-dc92-49a7-9382-4bd9a988abd4" providerId="ADAL" clId="{5D414E89-4543-4929-B6D4-2B5D3271219A}" dt="2024-04-15T12:32:53.256" v="16875" actId="255"/>
        <pc:sldMkLst>
          <pc:docMk/>
          <pc:sldMk cId="2990032086" sldId="359"/>
        </pc:sldMkLst>
        <pc:spChg chg="del">
          <ac:chgData name="Gunnhild Svandal Presthus" userId="a7b8f3c0-dc92-49a7-9382-4bd9a988abd4" providerId="ADAL" clId="{5D414E89-4543-4929-B6D4-2B5D3271219A}" dt="2024-04-12T10:30:44.821" v="15946" actId="931"/>
          <ac:spMkLst>
            <pc:docMk/>
            <pc:sldMk cId="2990032086" sldId="359"/>
            <ac:spMk id="3" creationId="{63556FCB-1446-F54E-4856-0506120CDC7C}"/>
          </ac:spMkLst>
        </pc:spChg>
        <pc:spChg chg="add mod">
          <ac:chgData name="Gunnhild Svandal Presthus" userId="a7b8f3c0-dc92-49a7-9382-4bd9a988abd4" providerId="ADAL" clId="{5D414E89-4543-4929-B6D4-2B5D3271219A}" dt="2024-04-15T12:32:53.256" v="16875" actId="255"/>
          <ac:spMkLst>
            <pc:docMk/>
            <pc:sldMk cId="2990032086" sldId="359"/>
            <ac:spMk id="6" creationId="{306D7514-A970-01DB-EDD1-0BA3177AC7C5}"/>
          </ac:spMkLst>
        </pc:spChg>
        <pc:picChg chg="add mod">
          <ac:chgData name="Gunnhild Svandal Presthus" userId="a7b8f3c0-dc92-49a7-9382-4bd9a988abd4" providerId="ADAL" clId="{5D414E89-4543-4929-B6D4-2B5D3271219A}" dt="2024-04-12T10:32:54.379" v="16018" actId="1076"/>
          <ac:picMkLst>
            <pc:docMk/>
            <pc:sldMk cId="2990032086" sldId="359"/>
            <ac:picMk id="5" creationId="{432FFE7D-5300-1085-13FF-DD47587FEDBF}"/>
          </ac:picMkLst>
        </pc:picChg>
      </pc:sldChg>
      <pc:sldChg chg="addSp delSp modSp add mod modNotesTx">
        <pc:chgData name="Gunnhild Svandal Presthus" userId="a7b8f3c0-dc92-49a7-9382-4bd9a988abd4" providerId="ADAL" clId="{5D414E89-4543-4929-B6D4-2B5D3271219A}" dt="2024-04-17T08:24:24.038" v="23337" actId="20577"/>
        <pc:sldMkLst>
          <pc:docMk/>
          <pc:sldMk cId="2863141050" sldId="360"/>
        </pc:sldMkLst>
        <pc:spChg chg="del mod">
          <ac:chgData name="Gunnhild Svandal Presthus" userId="a7b8f3c0-dc92-49a7-9382-4bd9a988abd4" providerId="ADAL" clId="{5D414E89-4543-4929-B6D4-2B5D3271219A}" dt="2024-04-12T10:17:43.265" v="14850" actId="478"/>
          <ac:spMkLst>
            <pc:docMk/>
            <pc:sldMk cId="2863141050" sldId="360"/>
            <ac:spMk id="2" creationId="{1672BA42-7B19-3D21-7ACC-916E9FC2D9CA}"/>
          </ac:spMkLst>
        </pc:spChg>
        <pc:spChg chg="add del mod">
          <ac:chgData name="Gunnhild Svandal Presthus" userId="a7b8f3c0-dc92-49a7-9382-4bd9a988abd4" providerId="ADAL" clId="{5D414E89-4543-4929-B6D4-2B5D3271219A}" dt="2024-04-12T10:17:47.807" v="14851" actId="478"/>
          <ac:spMkLst>
            <pc:docMk/>
            <pc:sldMk cId="2863141050" sldId="360"/>
            <ac:spMk id="4" creationId="{3E2CF2C7-2BC7-B8E1-E824-4C04A59EE14F}"/>
          </ac:spMkLst>
        </pc:spChg>
        <pc:picChg chg="mod">
          <ac:chgData name="Gunnhild Svandal Presthus" userId="a7b8f3c0-dc92-49a7-9382-4bd9a988abd4" providerId="ADAL" clId="{5D414E89-4543-4929-B6D4-2B5D3271219A}" dt="2024-04-12T10:17:40.375" v="14848" actId="1076"/>
          <ac:picMkLst>
            <pc:docMk/>
            <pc:sldMk cId="2863141050" sldId="360"/>
            <ac:picMk id="13" creationId="{B6A49DF9-F620-4CFE-DD5E-C105A7F3697B}"/>
          </ac:picMkLst>
        </pc:picChg>
      </pc:sldChg>
      <pc:sldChg chg="modSp add del mod">
        <pc:chgData name="Gunnhild Svandal Presthus" userId="a7b8f3c0-dc92-49a7-9382-4bd9a988abd4" providerId="ADAL" clId="{5D414E89-4543-4929-B6D4-2B5D3271219A}" dt="2024-04-12T10:35:30.259" v="16060" actId="47"/>
        <pc:sldMkLst>
          <pc:docMk/>
          <pc:sldMk cId="3176563590" sldId="361"/>
        </pc:sldMkLst>
        <pc:spChg chg="mod">
          <ac:chgData name="Gunnhild Svandal Presthus" userId="a7b8f3c0-dc92-49a7-9382-4bd9a988abd4" providerId="ADAL" clId="{5D414E89-4543-4929-B6D4-2B5D3271219A}" dt="2024-04-12T10:32:25.856" v="16014" actId="12"/>
          <ac:spMkLst>
            <pc:docMk/>
            <pc:sldMk cId="3176563590" sldId="361"/>
            <ac:spMk id="3" creationId="{87B1B790-394C-36F3-4439-C72B11FBF9B7}"/>
          </ac:spMkLst>
        </pc:spChg>
      </pc:sldChg>
      <pc:sldChg chg="addSp delSp modSp new mod modAnim modNotesTx">
        <pc:chgData name="Gunnhild Svandal Presthus" userId="a7b8f3c0-dc92-49a7-9382-4bd9a988abd4" providerId="ADAL" clId="{5D414E89-4543-4929-B6D4-2B5D3271219A}" dt="2024-04-15T12:32:42.515" v="16873" actId="2711"/>
        <pc:sldMkLst>
          <pc:docMk/>
          <pc:sldMk cId="3941152671" sldId="362"/>
        </pc:sldMkLst>
        <pc:spChg chg="mod">
          <ac:chgData name="Gunnhild Svandal Presthus" userId="a7b8f3c0-dc92-49a7-9382-4bd9a988abd4" providerId="ADAL" clId="{5D414E89-4543-4929-B6D4-2B5D3271219A}" dt="2024-04-12T10:36:15.737" v="16137" actId="20577"/>
          <ac:spMkLst>
            <pc:docMk/>
            <pc:sldMk cId="3941152671" sldId="362"/>
            <ac:spMk id="2" creationId="{DDCD5238-7817-7F4C-7205-5F021F7AA3C6}"/>
          </ac:spMkLst>
        </pc:spChg>
        <pc:spChg chg="del">
          <ac:chgData name="Gunnhild Svandal Presthus" userId="a7b8f3c0-dc92-49a7-9382-4bd9a988abd4" providerId="ADAL" clId="{5D414E89-4543-4929-B6D4-2B5D3271219A}" dt="2024-04-12T10:42:07.982" v="16138" actId="931"/>
          <ac:spMkLst>
            <pc:docMk/>
            <pc:sldMk cId="3941152671" sldId="362"/>
            <ac:spMk id="3" creationId="{5A642267-7895-6CBC-1EFE-A1AB403177CA}"/>
          </ac:spMkLst>
        </pc:spChg>
        <pc:spChg chg="add del mod">
          <ac:chgData name="Gunnhild Svandal Presthus" userId="a7b8f3c0-dc92-49a7-9382-4bd9a988abd4" providerId="ADAL" clId="{5D414E89-4543-4929-B6D4-2B5D3271219A}" dt="2024-04-12T10:45:50.561" v="16140" actId="931"/>
          <ac:spMkLst>
            <pc:docMk/>
            <pc:sldMk cId="3941152671" sldId="362"/>
            <ac:spMk id="7" creationId="{A232D256-0B09-00C6-DB57-AE38E25F4B26}"/>
          </ac:spMkLst>
        </pc:spChg>
        <pc:spChg chg="add mod">
          <ac:chgData name="Gunnhild Svandal Presthus" userId="a7b8f3c0-dc92-49a7-9382-4bd9a988abd4" providerId="ADAL" clId="{5D414E89-4543-4929-B6D4-2B5D3271219A}" dt="2024-04-15T12:32:42.515" v="16873" actId="2711"/>
          <ac:spMkLst>
            <pc:docMk/>
            <pc:sldMk cId="3941152671" sldId="362"/>
            <ac:spMk id="10" creationId="{E5E89DDE-E883-05BF-FE7B-3A2C1A21B7A6}"/>
          </ac:spMkLst>
        </pc:spChg>
        <pc:spChg chg="add del">
          <ac:chgData name="Gunnhild Svandal Presthus" userId="a7b8f3c0-dc92-49a7-9382-4bd9a988abd4" providerId="ADAL" clId="{5D414E89-4543-4929-B6D4-2B5D3271219A}" dt="2024-04-12T10:48:54.758" v="16329"/>
          <ac:spMkLst>
            <pc:docMk/>
            <pc:sldMk cId="3941152671" sldId="362"/>
            <ac:spMk id="11" creationId="{65593324-B86E-1844-D228-5C1A8646D5B4}"/>
          </ac:spMkLst>
        </pc:spChg>
        <pc:spChg chg="add del">
          <ac:chgData name="Gunnhild Svandal Presthus" userId="a7b8f3c0-dc92-49a7-9382-4bd9a988abd4" providerId="ADAL" clId="{5D414E89-4543-4929-B6D4-2B5D3271219A}" dt="2024-04-12T10:49:01.857" v="16332"/>
          <ac:spMkLst>
            <pc:docMk/>
            <pc:sldMk cId="3941152671" sldId="362"/>
            <ac:spMk id="12" creationId="{571897A3-5E7C-F3CB-69D6-B01CE554CC50}"/>
          </ac:spMkLst>
        </pc:spChg>
        <pc:picChg chg="add del mod">
          <ac:chgData name="Gunnhild Svandal Presthus" userId="a7b8f3c0-dc92-49a7-9382-4bd9a988abd4" providerId="ADAL" clId="{5D414E89-4543-4929-B6D4-2B5D3271219A}" dt="2024-04-12T10:45:44.746" v="16139" actId="478"/>
          <ac:picMkLst>
            <pc:docMk/>
            <pc:sldMk cId="3941152671" sldId="362"/>
            <ac:picMk id="5" creationId="{5573AC59-A8FC-3CE2-D1DE-677C0BA7973F}"/>
          </ac:picMkLst>
        </pc:picChg>
        <pc:picChg chg="add mod">
          <ac:chgData name="Gunnhild Svandal Presthus" userId="a7b8f3c0-dc92-49a7-9382-4bd9a988abd4" providerId="ADAL" clId="{5D414E89-4543-4929-B6D4-2B5D3271219A}" dt="2024-04-12T10:46:47.879" v="16325" actId="1076"/>
          <ac:picMkLst>
            <pc:docMk/>
            <pc:sldMk cId="3941152671" sldId="362"/>
            <ac:picMk id="9" creationId="{6107EAB2-DA9E-68A9-367E-BD1A2D6D6447}"/>
          </ac:picMkLst>
        </pc:picChg>
      </pc:sldChg>
      <pc:sldChg chg="addSp delSp modSp new mod modAnim modNotesTx">
        <pc:chgData name="Gunnhild Svandal Presthus" userId="a7b8f3c0-dc92-49a7-9382-4bd9a988abd4" providerId="ADAL" clId="{5D414E89-4543-4929-B6D4-2B5D3271219A}" dt="2024-04-16T09:56:57.316" v="20198" actId="20577"/>
        <pc:sldMkLst>
          <pc:docMk/>
          <pc:sldMk cId="1667434249" sldId="363"/>
        </pc:sldMkLst>
        <pc:spChg chg="mod">
          <ac:chgData name="Gunnhild Svandal Presthus" userId="a7b8f3c0-dc92-49a7-9382-4bd9a988abd4" providerId="ADAL" clId="{5D414E89-4543-4929-B6D4-2B5D3271219A}" dt="2024-04-15T11:56:53.496" v="16586" actId="20577"/>
          <ac:spMkLst>
            <pc:docMk/>
            <pc:sldMk cId="1667434249" sldId="363"/>
            <ac:spMk id="2" creationId="{B82A814F-6B62-F6C3-DC28-4F49348BA166}"/>
          </ac:spMkLst>
        </pc:spChg>
        <pc:spChg chg="del">
          <ac:chgData name="Gunnhild Svandal Presthus" userId="a7b8f3c0-dc92-49a7-9382-4bd9a988abd4" providerId="ADAL" clId="{5D414E89-4543-4929-B6D4-2B5D3271219A}" dt="2024-04-15T11:18:04.066" v="16510" actId="931"/>
          <ac:spMkLst>
            <pc:docMk/>
            <pc:sldMk cId="1667434249" sldId="363"/>
            <ac:spMk id="3" creationId="{CE5E8C8B-6218-F956-C9E4-F16153FA51FF}"/>
          </ac:spMkLst>
        </pc:spChg>
        <pc:spChg chg="add del mod">
          <ac:chgData name="Gunnhild Svandal Presthus" userId="a7b8f3c0-dc92-49a7-9382-4bd9a988abd4" providerId="ADAL" clId="{5D414E89-4543-4929-B6D4-2B5D3271219A}" dt="2024-04-15T11:56:04.344" v="16512" actId="931"/>
          <ac:spMkLst>
            <pc:docMk/>
            <pc:sldMk cId="1667434249" sldId="363"/>
            <ac:spMk id="7" creationId="{6CDE748D-167F-B54B-3059-541F8429EF39}"/>
          </ac:spMkLst>
        </pc:spChg>
        <pc:spChg chg="add del mod">
          <ac:chgData name="Gunnhild Svandal Presthus" userId="a7b8f3c0-dc92-49a7-9382-4bd9a988abd4" providerId="ADAL" clId="{5D414E89-4543-4929-B6D4-2B5D3271219A}" dt="2024-04-15T11:58:09.026" v="16616" actId="931"/>
          <ac:spMkLst>
            <pc:docMk/>
            <pc:sldMk cId="1667434249" sldId="363"/>
            <ac:spMk id="11" creationId="{15C3B9ED-EF74-8EEB-B84E-F67A1B4636C4}"/>
          </ac:spMkLst>
        </pc:spChg>
        <pc:spChg chg="add mod">
          <ac:chgData name="Gunnhild Svandal Presthus" userId="a7b8f3c0-dc92-49a7-9382-4bd9a988abd4" providerId="ADAL" clId="{5D414E89-4543-4929-B6D4-2B5D3271219A}" dt="2024-04-16T09:56:57.316" v="20198" actId="20577"/>
          <ac:spMkLst>
            <pc:docMk/>
            <pc:sldMk cId="1667434249" sldId="363"/>
            <ac:spMk id="14" creationId="{65B04C15-2CCC-05E3-F590-11AE746DCADE}"/>
          </ac:spMkLst>
        </pc:spChg>
        <pc:spChg chg="add del mod">
          <ac:chgData name="Gunnhild Svandal Presthus" userId="a7b8f3c0-dc92-49a7-9382-4bd9a988abd4" providerId="ADAL" clId="{5D414E89-4543-4929-B6D4-2B5D3271219A}" dt="2024-04-15T12:31:46.379" v="16868" actId="931"/>
          <ac:spMkLst>
            <pc:docMk/>
            <pc:sldMk cId="1667434249" sldId="363"/>
            <ac:spMk id="16" creationId="{FD3C00CE-351A-7AC9-C627-B4DAF84B24C2}"/>
          </ac:spMkLst>
        </pc:spChg>
        <pc:spChg chg="add del mod">
          <ac:chgData name="Gunnhild Svandal Presthus" userId="a7b8f3c0-dc92-49a7-9382-4bd9a988abd4" providerId="ADAL" clId="{5D414E89-4543-4929-B6D4-2B5D3271219A}" dt="2024-04-15T12:45:28.928" v="16949" actId="931"/>
          <ac:spMkLst>
            <pc:docMk/>
            <pc:sldMk cId="1667434249" sldId="363"/>
            <ac:spMk id="20" creationId="{A66DC12A-C01F-203F-B136-E912D537D125}"/>
          </ac:spMkLst>
        </pc:spChg>
        <pc:picChg chg="add del mod">
          <ac:chgData name="Gunnhild Svandal Presthus" userId="a7b8f3c0-dc92-49a7-9382-4bd9a988abd4" providerId="ADAL" clId="{5D414E89-4543-4929-B6D4-2B5D3271219A}" dt="2024-04-15T11:55:46.274" v="16511" actId="478"/>
          <ac:picMkLst>
            <pc:docMk/>
            <pc:sldMk cId="1667434249" sldId="363"/>
            <ac:picMk id="5" creationId="{E4DFF0DD-6FDD-1639-63C0-C8F5291ED653}"/>
          </ac:picMkLst>
        </pc:picChg>
        <pc:picChg chg="add del mod">
          <ac:chgData name="Gunnhild Svandal Presthus" userId="a7b8f3c0-dc92-49a7-9382-4bd9a988abd4" providerId="ADAL" clId="{5D414E89-4543-4929-B6D4-2B5D3271219A}" dt="2024-04-15T11:58:03.754" v="16615" actId="478"/>
          <ac:picMkLst>
            <pc:docMk/>
            <pc:sldMk cId="1667434249" sldId="363"/>
            <ac:picMk id="9" creationId="{80426CF2-553D-8CAB-2AA7-04CB5EE5295E}"/>
          </ac:picMkLst>
        </pc:picChg>
        <pc:picChg chg="add del mod">
          <ac:chgData name="Gunnhild Svandal Presthus" userId="a7b8f3c0-dc92-49a7-9382-4bd9a988abd4" providerId="ADAL" clId="{5D414E89-4543-4929-B6D4-2B5D3271219A}" dt="2024-04-15T12:31:41.004" v="16867" actId="478"/>
          <ac:picMkLst>
            <pc:docMk/>
            <pc:sldMk cId="1667434249" sldId="363"/>
            <ac:picMk id="13" creationId="{69B82EC2-E04C-F0FE-142F-23679BD8E476}"/>
          </ac:picMkLst>
        </pc:picChg>
        <pc:picChg chg="add del mod ord">
          <ac:chgData name="Gunnhild Svandal Presthus" userId="a7b8f3c0-dc92-49a7-9382-4bd9a988abd4" providerId="ADAL" clId="{5D414E89-4543-4929-B6D4-2B5D3271219A}" dt="2024-04-15T12:45:05.981" v="16944" actId="478"/>
          <ac:picMkLst>
            <pc:docMk/>
            <pc:sldMk cId="1667434249" sldId="363"/>
            <ac:picMk id="18" creationId="{E2D24EFC-386D-ACBF-A7EC-85915C96B5D7}"/>
          </ac:picMkLst>
        </pc:picChg>
        <pc:picChg chg="add del mod">
          <ac:chgData name="Gunnhild Svandal Presthus" userId="a7b8f3c0-dc92-49a7-9382-4bd9a988abd4" providerId="ADAL" clId="{5D414E89-4543-4929-B6D4-2B5D3271219A}" dt="2024-04-15T12:45:18.870" v="16948" actId="931"/>
          <ac:picMkLst>
            <pc:docMk/>
            <pc:sldMk cId="1667434249" sldId="363"/>
            <ac:picMk id="22" creationId="{C41B5496-F9F1-1C66-92DD-7094A9344744}"/>
          </ac:picMkLst>
        </pc:picChg>
        <pc:picChg chg="add mod ord">
          <ac:chgData name="Gunnhild Svandal Presthus" userId="a7b8f3c0-dc92-49a7-9382-4bd9a988abd4" providerId="ADAL" clId="{5D414E89-4543-4929-B6D4-2B5D3271219A}" dt="2024-04-15T12:45:40.756" v="16952" actId="167"/>
          <ac:picMkLst>
            <pc:docMk/>
            <pc:sldMk cId="1667434249" sldId="363"/>
            <ac:picMk id="24" creationId="{9E695FB1-BAA1-4112-1552-1C0C58B180BA}"/>
          </ac:picMkLst>
        </pc:picChg>
      </pc:sldChg>
      <pc:sldChg chg="new del">
        <pc:chgData name="Gunnhild Svandal Presthus" userId="a7b8f3c0-dc92-49a7-9382-4bd9a988abd4" providerId="ADAL" clId="{5D414E89-4543-4929-B6D4-2B5D3271219A}" dt="2024-04-12T10:52:46.900" v="16379" actId="47"/>
        <pc:sldMkLst>
          <pc:docMk/>
          <pc:sldMk cId="3545919794" sldId="363"/>
        </pc:sldMkLst>
      </pc:sldChg>
      <pc:sldChg chg="new del modNotesTx">
        <pc:chgData name="Gunnhild Svandal Presthus" userId="a7b8f3c0-dc92-49a7-9382-4bd9a988abd4" providerId="ADAL" clId="{5D414E89-4543-4929-B6D4-2B5D3271219A}" dt="2024-04-15T12:36:15.273" v="16911" actId="47"/>
        <pc:sldMkLst>
          <pc:docMk/>
          <pc:sldMk cId="2241898918" sldId="364"/>
        </pc:sldMkLst>
      </pc:sldChg>
      <pc:sldChg chg="addSp delSp modSp add mod modAnim">
        <pc:chgData name="Gunnhild Svandal Presthus" userId="a7b8f3c0-dc92-49a7-9382-4bd9a988abd4" providerId="ADAL" clId="{5D414E89-4543-4929-B6D4-2B5D3271219A}" dt="2024-04-15T12:45:49.569" v="16954" actId="167"/>
        <pc:sldMkLst>
          <pc:docMk/>
          <pc:sldMk cId="2625563978" sldId="365"/>
        </pc:sldMkLst>
        <pc:spChg chg="add del">
          <ac:chgData name="Gunnhild Svandal Presthus" userId="a7b8f3c0-dc92-49a7-9382-4bd9a988abd4" providerId="ADAL" clId="{5D414E89-4543-4929-B6D4-2B5D3271219A}" dt="2024-04-15T12:37:21.600" v="16929"/>
          <ac:spMkLst>
            <pc:docMk/>
            <pc:sldMk cId="2625563978" sldId="365"/>
            <ac:spMk id="3" creationId="{3B52E13A-A4F2-D20A-462A-B48482F15F13}"/>
          </ac:spMkLst>
        </pc:spChg>
        <pc:spChg chg="add mod">
          <ac:chgData name="Gunnhild Svandal Presthus" userId="a7b8f3c0-dc92-49a7-9382-4bd9a988abd4" providerId="ADAL" clId="{5D414E89-4543-4929-B6D4-2B5D3271219A}" dt="2024-04-15T12:45:09.831" v="16946" actId="478"/>
          <ac:spMkLst>
            <pc:docMk/>
            <pc:sldMk cId="2625563978" sldId="365"/>
            <ac:spMk id="5" creationId="{B9B83803-E4C5-3DFE-0FB0-4CEDC8A50245}"/>
          </ac:spMkLst>
        </pc:spChg>
        <pc:spChg chg="mod">
          <ac:chgData name="Gunnhild Svandal Presthus" userId="a7b8f3c0-dc92-49a7-9382-4bd9a988abd4" providerId="ADAL" clId="{5D414E89-4543-4929-B6D4-2B5D3271219A}" dt="2024-04-15T12:38:19.145" v="16939" actId="1076"/>
          <ac:spMkLst>
            <pc:docMk/>
            <pc:sldMk cId="2625563978" sldId="365"/>
            <ac:spMk id="14" creationId="{65B04C15-2CCC-05E3-F590-11AE746DCADE}"/>
          </ac:spMkLst>
        </pc:spChg>
        <pc:picChg chg="add mod ord">
          <ac:chgData name="Gunnhild Svandal Presthus" userId="a7b8f3c0-dc92-49a7-9382-4bd9a988abd4" providerId="ADAL" clId="{5D414E89-4543-4929-B6D4-2B5D3271219A}" dt="2024-04-15T12:45:49.569" v="16954" actId="167"/>
          <ac:picMkLst>
            <pc:docMk/>
            <pc:sldMk cId="2625563978" sldId="365"/>
            <ac:picMk id="6" creationId="{FB653D96-93C5-E882-EF05-44191C312D1E}"/>
          </ac:picMkLst>
        </pc:picChg>
        <pc:picChg chg="del mod">
          <ac:chgData name="Gunnhild Svandal Presthus" userId="a7b8f3c0-dc92-49a7-9382-4bd9a988abd4" providerId="ADAL" clId="{5D414E89-4543-4929-B6D4-2B5D3271219A}" dt="2024-04-15T12:45:09.831" v="16946" actId="478"/>
          <ac:picMkLst>
            <pc:docMk/>
            <pc:sldMk cId="2625563978" sldId="365"/>
            <ac:picMk id="18" creationId="{E2D24EFC-386D-ACBF-A7EC-85915C96B5D7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5T19:13:48.156" v="17231" actId="6549"/>
        <pc:sldMkLst>
          <pc:docMk/>
          <pc:sldMk cId="2477151249" sldId="366"/>
        </pc:sldMkLst>
        <pc:spChg chg="del mod ord">
          <ac:chgData name="Gunnhild Svandal Presthus" userId="a7b8f3c0-dc92-49a7-9382-4bd9a988abd4" providerId="ADAL" clId="{5D414E89-4543-4929-B6D4-2B5D3271219A}" dt="2024-04-15T18:36:23.276" v="16958" actId="700"/>
          <ac:spMkLst>
            <pc:docMk/>
            <pc:sldMk cId="2477151249" sldId="366"/>
            <ac:spMk id="2" creationId="{431A95A1-E04B-3F23-4F50-1E254C97B9E5}"/>
          </ac:spMkLst>
        </pc:spChg>
        <pc:spChg chg="del mod ord">
          <ac:chgData name="Gunnhild Svandal Presthus" userId="a7b8f3c0-dc92-49a7-9382-4bd9a988abd4" providerId="ADAL" clId="{5D414E89-4543-4929-B6D4-2B5D3271219A}" dt="2024-04-15T18:36:23.276" v="16958" actId="700"/>
          <ac:spMkLst>
            <pc:docMk/>
            <pc:sldMk cId="2477151249" sldId="366"/>
            <ac:spMk id="3" creationId="{29CD7ED3-0355-19B7-A007-42C74E1E3E21}"/>
          </ac:spMkLst>
        </pc:spChg>
        <pc:spChg chg="add mod ord">
          <ac:chgData name="Gunnhild Svandal Presthus" userId="a7b8f3c0-dc92-49a7-9382-4bd9a988abd4" providerId="ADAL" clId="{5D414E89-4543-4929-B6D4-2B5D3271219A}" dt="2024-04-15T19:13:48.156" v="17231" actId="6549"/>
          <ac:spMkLst>
            <pc:docMk/>
            <pc:sldMk cId="2477151249" sldId="366"/>
            <ac:spMk id="4" creationId="{7EABD832-517A-45DE-A4EA-713AA9BFA4DD}"/>
          </ac:spMkLst>
        </pc:spChg>
        <pc:spChg chg="add del mod ord">
          <ac:chgData name="Gunnhild Svandal Presthus" userId="a7b8f3c0-dc92-49a7-9382-4bd9a988abd4" providerId="ADAL" clId="{5D414E89-4543-4929-B6D4-2B5D3271219A}" dt="2024-04-15T19:10:41.894" v="16959" actId="931"/>
          <ac:spMkLst>
            <pc:docMk/>
            <pc:sldMk cId="2477151249" sldId="366"/>
            <ac:spMk id="5" creationId="{14490405-3999-E203-75DE-E93C4D2EF5D8}"/>
          </ac:spMkLst>
        </pc:spChg>
        <pc:spChg chg="add del mod">
          <ac:chgData name="Gunnhild Svandal Presthus" userId="a7b8f3c0-dc92-49a7-9382-4bd9a988abd4" providerId="ADAL" clId="{5D414E89-4543-4929-B6D4-2B5D3271219A}" dt="2024-04-15T19:12:45.048" v="17111" actId="931"/>
          <ac:spMkLst>
            <pc:docMk/>
            <pc:sldMk cId="2477151249" sldId="366"/>
            <ac:spMk id="9" creationId="{DCAAB91F-AACC-5F08-95DD-D7086BC8E9E5}"/>
          </ac:spMkLst>
        </pc:spChg>
        <pc:picChg chg="add del mod">
          <ac:chgData name="Gunnhild Svandal Presthus" userId="a7b8f3c0-dc92-49a7-9382-4bd9a988abd4" providerId="ADAL" clId="{5D414E89-4543-4929-B6D4-2B5D3271219A}" dt="2024-04-15T19:12:38.235" v="17110" actId="478"/>
          <ac:picMkLst>
            <pc:docMk/>
            <pc:sldMk cId="2477151249" sldId="366"/>
            <ac:picMk id="7" creationId="{4DF3DF02-C77C-C668-4D05-21B4F93C6B18}"/>
          </ac:picMkLst>
        </pc:picChg>
        <pc:picChg chg="add mod">
          <ac:chgData name="Gunnhild Svandal Presthus" userId="a7b8f3c0-dc92-49a7-9382-4bd9a988abd4" providerId="ADAL" clId="{5D414E89-4543-4929-B6D4-2B5D3271219A}" dt="2024-04-15T19:12:56.289" v="17113" actId="14100"/>
          <ac:picMkLst>
            <pc:docMk/>
            <pc:sldMk cId="2477151249" sldId="366"/>
            <ac:picMk id="11" creationId="{8A6FE97B-1E7F-A8E6-ED3E-34880118AC3D}"/>
          </ac:picMkLst>
        </pc:picChg>
      </pc:sldChg>
      <pc:sldChg chg="addSp delSp modSp new mod modClrScheme chgLayout modNotesTx">
        <pc:chgData name="Gunnhild Svandal Presthus" userId="a7b8f3c0-dc92-49a7-9382-4bd9a988abd4" providerId="ADAL" clId="{5D414E89-4543-4929-B6D4-2B5D3271219A}" dt="2024-04-17T08:26:48.515" v="23484" actId="20577"/>
        <pc:sldMkLst>
          <pc:docMk/>
          <pc:sldMk cId="952119788" sldId="367"/>
        </pc:sldMkLst>
        <pc:spChg chg="del mod ord">
          <ac:chgData name="Gunnhild Svandal Presthus" userId="a7b8f3c0-dc92-49a7-9382-4bd9a988abd4" providerId="ADAL" clId="{5D414E89-4543-4929-B6D4-2B5D3271219A}" dt="2024-04-15T19:14:01.830" v="17232" actId="700"/>
          <ac:spMkLst>
            <pc:docMk/>
            <pc:sldMk cId="952119788" sldId="367"/>
            <ac:spMk id="2" creationId="{07232CA5-3B7A-DFA0-3A85-99CBAA8856D0}"/>
          </ac:spMkLst>
        </pc:spChg>
        <pc:spChg chg="del mod ord">
          <ac:chgData name="Gunnhild Svandal Presthus" userId="a7b8f3c0-dc92-49a7-9382-4bd9a988abd4" providerId="ADAL" clId="{5D414E89-4543-4929-B6D4-2B5D3271219A}" dt="2024-04-15T19:14:01.830" v="17232" actId="700"/>
          <ac:spMkLst>
            <pc:docMk/>
            <pc:sldMk cId="952119788" sldId="367"/>
            <ac:spMk id="3" creationId="{DE9D531F-5CEC-7E25-3C6F-2009291FD185}"/>
          </ac:spMkLst>
        </pc:spChg>
        <pc:spChg chg="add del mod ord">
          <ac:chgData name="Gunnhild Svandal Presthus" userId="a7b8f3c0-dc92-49a7-9382-4bd9a988abd4" providerId="ADAL" clId="{5D414E89-4543-4929-B6D4-2B5D3271219A}" dt="2024-04-15T19:14:08.558" v="17233" actId="700"/>
          <ac:spMkLst>
            <pc:docMk/>
            <pc:sldMk cId="952119788" sldId="367"/>
            <ac:spMk id="4" creationId="{5ADC5812-2762-C447-DF45-1D99F91C891E}"/>
          </ac:spMkLst>
        </pc:spChg>
        <pc:spChg chg="add del mod ord">
          <ac:chgData name="Gunnhild Svandal Presthus" userId="a7b8f3c0-dc92-49a7-9382-4bd9a988abd4" providerId="ADAL" clId="{5D414E89-4543-4929-B6D4-2B5D3271219A}" dt="2024-04-15T19:14:08.558" v="17233" actId="700"/>
          <ac:spMkLst>
            <pc:docMk/>
            <pc:sldMk cId="952119788" sldId="367"/>
            <ac:spMk id="5" creationId="{387E69E2-BDC9-0E21-C91D-D4A2FC46FCC4}"/>
          </ac:spMkLst>
        </pc:spChg>
        <pc:spChg chg="add del mod ord">
          <ac:chgData name="Gunnhild Svandal Presthus" userId="a7b8f3c0-dc92-49a7-9382-4bd9a988abd4" providerId="ADAL" clId="{5D414E89-4543-4929-B6D4-2B5D3271219A}" dt="2024-04-15T19:14:08.558" v="17233" actId="700"/>
          <ac:spMkLst>
            <pc:docMk/>
            <pc:sldMk cId="952119788" sldId="367"/>
            <ac:spMk id="6" creationId="{A3EAE17D-660A-E166-38BA-A8204F95E7F2}"/>
          </ac:spMkLst>
        </pc:spChg>
        <pc:spChg chg="add mod ord">
          <ac:chgData name="Gunnhild Svandal Presthus" userId="a7b8f3c0-dc92-49a7-9382-4bd9a988abd4" providerId="ADAL" clId="{5D414E89-4543-4929-B6D4-2B5D3271219A}" dt="2024-04-15T20:20:50.129" v="17285" actId="166"/>
          <ac:spMkLst>
            <pc:docMk/>
            <pc:sldMk cId="952119788" sldId="367"/>
            <ac:spMk id="7" creationId="{B177824C-3AF7-8A60-D16B-C326F3395351}"/>
          </ac:spMkLst>
        </pc:spChg>
        <pc:spChg chg="add del mod ord">
          <ac:chgData name="Gunnhild Svandal Presthus" userId="a7b8f3c0-dc92-49a7-9382-4bd9a988abd4" providerId="ADAL" clId="{5D414E89-4543-4929-B6D4-2B5D3271219A}" dt="2024-04-15T19:48:46.227" v="17234" actId="931"/>
          <ac:spMkLst>
            <pc:docMk/>
            <pc:sldMk cId="952119788" sldId="367"/>
            <ac:spMk id="8" creationId="{746D5647-55B1-EAC1-B520-AECB8D83E555}"/>
          </ac:spMkLst>
        </pc:spChg>
        <pc:spChg chg="add del mod">
          <ac:chgData name="Gunnhild Svandal Presthus" userId="a7b8f3c0-dc92-49a7-9382-4bd9a988abd4" providerId="ADAL" clId="{5D414E89-4543-4929-B6D4-2B5D3271219A}" dt="2024-04-15T20:20:32.935" v="17282" actId="931"/>
          <ac:spMkLst>
            <pc:docMk/>
            <pc:sldMk cId="952119788" sldId="367"/>
            <ac:spMk id="12" creationId="{3121AD69-64C3-A065-76F1-4AE50D3E83D9}"/>
          </ac:spMkLst>
        </pc:spChg>
        <pc:picChg chg="add del mod">
          <ac:chgData name="Gunnhild Svandal Presthus" userId="a7b8f3c0-dc92-49a7-9382-4bd9a988abd4" providerId="ADAL" clId="{5D414E89-4543-4929-B6D4-2B5D3271219A}" dt="2024-04-15T20:20:24.564" v="17281" actId="478"/>
          <ac:picMkLst>
            <pc:docMk/>
            <pc:sldMk cId="952119788" sldId="367"/>
            <ac:picMk id="10" creationId="{4E818562-F114-F91D-7BAB-BE1C9336BFDB}"/>
          </ac:picMkLst>
        </pc:picChg>
        <pc:picChg chg="add mod">
          <ac:chgData name="Gunnhild Svandal Presthus" userId="a7b8f3c0-dc92-49a7-9382-4bd9a988abd4" providerId="ADAL" clId="{5D414E89-4543-4929-B6D4-2B5D3271219A}" dt="2024-04-15T20:20:41.350" v="17284" actId="14100"/>
          <ac:picMkLst>
            <pc:docMk/>
            <pc:sldMk cId="952119788" sldId="367"/>
            <ac:picMk id="14" creationId="{4ECFFA73-4CD5-85A1-38F6-909C399E65C0}"/>
          </ac:picMkLst>
        </pc:picChg>
      </pc:sldChg>
      <pc:sldChg chg="addSp delSp modSp new mod ord modClrScheme chgLayout modNotesTx">
        <pc:chgData name="Gunnhild Svandal Presthus" userId="a7b8f3c0-dc92-49a7-9382-4bd9a988abd4" providerId="ADAL" clId="{5D414E89-4543-4929-B6D4-2B5D3271219A}" dt="2024-04-17T19:16:04.085" v="23643" actId="20577"/>
        <pc:sldMkLst>
          <pc:docMk/>
          <pc:sldMk cId="1334201909" sldId="368"/>
        </pc:sldMkLst>
        <pc:spChg chg="del mod ord">
          <ac:chgData name="Gunnhild Svandal Presthus" userId="a7b8f3c0-dc92-49a7-9382-4bd9a988abd4" providerId="ADAL" clId="{5D414E89-4543-4929-B6D4-2B5D3271219A}" dt="2024-04-15T20:21:09.054" v="17286" actId="700"/>
          <ac:spMkLst>
            <pc:docMk/>
            <pc:sldMk cId="1334201909" sldId="368"/>
            <ac:spMk id="2" creationId="{387E7AFD-9373-F8D8-A08E-356C2EBB10EF}"/>
          </ac:spMkLst>
        </pc:spChg>
        <pc:spChg chg="del mod ord">
          <ac:chgData name="Gunnhild Svandal Presthus" userId="a7b8f3c0-dc92-49a7-9382-4bd9a988abd4" providerId="ADAL" clId="{5D414E89-4543-4929-B6D4-2B5D3271219A}" dt="2024-04-15T20:21:09.054" v="17286" actId="700"/>
          <ac:spMkLst>
            <pc:docMk/>
            <pc:sldMk cId="1334201909" sldId="368"/>
            <ac:spMk id="3" creationId="{FBB82ACE-6D26-E599-F443-8294B7CD336B}"/>
          </ac:spMkLst>
        </pc:spChg>
        <pc:spChg chg="add mod ord">
          <ac:chgData name="Gunnhild Svandal Presthus" userId="a7b8f3c0-dc92-49a7-9382-4bd9a988abd4" providerId="ADAL" clId="{5D414E89-4543-4929-B6D4-2B5D3271219A}" dt="2024-04-17T19:16:04.085" v="23643" actId="20577"/>
          <ac:spMkLst>
            <pc:docMk/>
            <pc:sldMk cId="1334201909" sldId="368"/>
            <ac:spMk id="4" creationId="{6E830ECB-2E34-3632-8F84-E3FBC7020394}"/>
          </ac:spMkLst>
        </pc:spChg>
        <pc:spChg chg="add del mod ord">
          <ac:chgData name="Gunnhild Svandal Presthus" userId="a7b8f3c0-dc92-49a7-9382-4bd9a988abd4" providerId="ADAL" clId="{5D414E89-4543-4929-B6D4-2B5D3271219A}" dt="2024-04-15T20:35:51.900" v="17308" actId="931"/>
          <ac:spMkLst>
            <pc:docMk/>
            <pc:sldMk cId="1334201909" sldId="368"/>
            <ac:spMk id="5" creationId="{59EE5D3E-E27B-E663-F92A-DB6547BBED26}"/>
          </ac:spMkLst>
        </pc:spChg>
        <pc:spChg chg="add del mod">
          <ac:chgData name="Gunnhild Svandal Presthus" userId="a7b8f3c0-dc92-49a7-9382-4bd9a988abd4" providerId="ADAL" clId="{5D414E89-4543-4929-B6D4-2B5D3271219A}" dt="2024-04-15T20:54:04.396" v="17863" actId="931"/>
          <ac:spMkLst>
            <pc:docMk/>
            <pc:sldMk cId="1334201909" sldId="368"/>
            <ac:spMk id="11" creationId="{2662530B-33E2-9B8A-7363-A16C67D0EBAA}"/>
          </ac:spMkLst>
        </pc:spChg>
        <pc:picChg chg="add del mod">
          <ac:chgData name="Gunnhild Svandal Presthus" userId="a7b8f3c0-dc92-49a7-9382-4bd9a988abd4" providerId="ADAL" clId="{5D414E89-4543-4929-B6D4-2B5D3271219A}" dt="2024-04-15T20:53:52.118" v="17862" actId="478"/>
          <ac:picMkLst>
            <pc:docMk/>
            <pc:sldMk cId="1334201909" sldId="368"/>
            <ac:picMk id="7" creationId="{62EC58CF-746E-3DF4-F217-0C299AC71CC1}"/>
          </ac:picMkLst>
        </pc:picChg>
        <pc:picChg chg="add mod">
          <ac:chgData name="Gunnhild Svandal Presthus" userId="a7b8f3c0-dc92-49a7-9382-4bd9a988abd4" providerId="ADAL" clId="{5D414E89-4543-4929-B6D4-2B5D3271219A}" dt="2024-04-15T20:48:25.202" v="17318" actId="1076"/>
          <ac:picMkLst>
            <pc:docMk/>
            <pc:sldMk cId="1334201909" sldId="368"/>
            <ac:picMk id="9" creationId="{F1422235-8B03-26E4-DAF5-0985F93679DF}"/>
          </ac:picMkLst>
        </pc:picChg>
        <pc:picChg chg="add mod">
          <ac:chgData name="Gunnhild Svandal Presthus" userId="a7b8f3c0-dc92-49a7-9382-4bd9a988abd4" providerId="ADAL" clId="{5D414E89-4543-4929-B6D4-2B5D3271219A}" dt="2024-04-15T20:54:17.308" v="17866" actId="14100"/>
          <ac:picMkLst>
            <pc:docMk/>
            <pc:sldMk cId="1334201909" sldId="368"/>
            <ac:picMk id="13" creationId="{B481F007-423F-615E-C2B8-3F67269F5459}"/>
          </ac:picMkLst>
        </pc:picChg>
      </pc:sldChg>
      <pc:sldChg chg="addSp delSp modSp new mod modShow modNotesTx">
        <pc:chgData name="Gunnhild Svandal Presthus" userId="a7b8f3c0-dc92-49a7-9382-4bd9a988abd4" providerId="ADAL" clId="{5D414E89-4543-4929-B6D4-2B5D3271219A}" dt="2024-04-18T07:54:48.757" v="23700" actId="729"/>
        <pc:sldMkLst>
          <pc:docMk/>
          <pc:sldMk cId="1261648678" sldId="369"/>
        </pc:sldMkLst>
        <pc:spChg chg="mod">
          <ac:chgData name="Gunnhild Svandal Presthus" userId="a7b8f3c0-dc92-49a7-9382-4bd9a988abd4" providerId="ADAL" clId="{5D414E89-4543-4929-B6D4-2B5D3271219A}" dt="2024-04-15T20:58:48.080" v="18488" actId="1076"/>
          <ac:spMkLst>
            <pc:docMk/>
            <pc:sldMk cId="1261648678" sldId="369"/>
            <ac:spMk id="2" creationId="{2965E414-B50E-9F87-5744-331C5B9566CB}"/>
          </ac:spMkLst>
        </pc:spChg>
        <pc:spChg chg="del">
          <ac:chgData name="Gunnhild Svandal Presthus" userId="a7b8f3c0-dc92-49a7-9382-4bd9a988abd4" providerId="ADAL" clId="{5D414E89-4543-4929-B6D4-2B5D3271219A}" dt="2024-04-15T20:58:50.626" v="18489" actId="478"/>
          <ac:spMkLst>
            <pc:docMk/>
            <pc:sldMk cId="1261648678" sldId="369"/>
            <ac:spMk id="3" creationId="{57E4564D-AE97-DD5A-F469-795024A54C98}"/>
          </ac:spMkLst>
        </pc:spChg>
        <pc:picChg chg="add mod">
          <ac:chgData name="Gunnhild Svandal Presthus" userId="a7b8f3c0-dc92-49a7-9382-4bd9a988abd4" providerId="ADAL" clId="{5D414E89-4543-4929-B6D4-2B5D3271219A}" dt="2024-04-15T20:58:39.083" v="18485" actId="14100"/>
          <ac:picMkLst>
            <pc:docMk/>
            <pc:sldMk cId="1261648678" sldId="369"/>
            <ac:picMk id="4" creationId="{9C4ADE87-6F1B-0A4E-365F-70E9F3CB38E0}"/>
          </ac:picMkLst>
        </pc:picChg>
      </pc:sldChg>
      <pc:sldChg chg="addSp delSp modSp add mod ord delAnim modNotesTx">
        <pc:chgData name="Gunnhild Svandal Presthus" userId="a7b8f3c0-dc92-49a7-9382-4bd9a988abd4" providerId="ADAL" clId="{5D414E89-4543-4929-B6D4-2B5D3271219A}" dt="2024-04-16T08:39:24.820" v="19020" actId="20577"/>
        <pc:sldMkLst>
          <pc:docMk/>
          <pc:sldMk cId="1194779259" sldId="370"/>
        </pc:sldMkLst>
        <pc:spChg chg="add mod">
          <ac:chgData name="Gunnhild Svandal Presthus" userId="a7b8f3c0-dc92-49a7-9382-4bd9a988abd4" providerId="ADAL" clId="{5D414E89-4543-4929-B6D4-2B5D3271219A}" dt="2024-04-16T08:38:00.120" v="18825" actId="478"/>
          <ac:spMkLst>
            <pc:docMk/>
            <pc:sldMk cId="1194779259" sldId="370"/>
            <ac:spMk id="5" creationId="{0BECAF2C-867D-1729-3081-182580D6EFAF}"/>
          </ac:spMkLst>
        </pc:spChg>
        <pc:spChg chg="del">
          <ac:chgData name="Gunnhild Svandal Presthus" userId="a7b8f3c0-dc92-49a7-9382-4bd9a988abd4" providerId="ADAL" clId="{5D414E89-4543-4929-B6D4-2B5D3271219A}" dt="2024-04-16T08:38:00.120" v="18825" actId="478"/>
          <ac:spMkLst>
            <pc:docMk/>
            <pc:sldMk cId="1194779259" sldId="370"/>
            <ac:spMk id="6" creationId="{A6277672-42BD-7404-62AE-7EEDDF3AA945}"/>
          </ac:spMkLst>
        </pc:spChg>
      </pc:sldChg>
      <pc:sldChg chg="add del">
        <pc:chgData name="Gunnhild Svandal Presthus" userId="a7b8f3c0-dc92-49a7-9382-4bd9a988abd4" providerId="ADAL" clId="{5D414E89-4543-4929-B6D4-2B5D3271219A}" dt="2024-04-15T21:00:09.622" v="18726" actId="47"/>
        <pc:sldMkLst>
          <pc:docMk/>
          <pc:sldMk cId="1800346758" sldId="370"/>
        </pc:sldMkLst>
      </pc:sldChg>
      <pc:sldChg chg="modSp new mod ord">
        <pc:chgData name="Gunnhild Svandal Presthus" userId="a7b8f3c0-dc92-49a7-9382-4bd9a988abd4" providerId="ADAL" clId="{5D414E89-4543-4929-B6D4-2B5D3271219A}" dt="2024-04-16T08:42:52.477" v="19415" actId="20577"/>
        <pc:sldMkLst>
          <pc:docMk/>
          <pc:sldMk cId="2209785795" sldId="371"/>
        </pc:sldMkLst>
        <pc:spChg chg="mod">
          <ac:chgData name="Gunnhild Svandal Presthus" userId="a7b8f3c0-dc92-49a7-9382-4bd9a988abd4" providerId="ADAL" clId="{5D414E89-4543-4929-B6D4-2B5D3271219A}" dt="2024-04-16T08:40:15.359" v="19101" actId="20577"/>
          <ac:spMkLst>
            <pc:docMk/>
            <pc:sldMk cId="2209785795" sldId="371"/>
            <ac:spMk id="2" creationId="{594162CD-FA36-D29E-8E6A-C741C7480347}"/>
          </ac:spMkLst>
        </pc:spChg>
        <pc:spChg chg="mod">
          <ac:chgData name="Gunnhild Svandal Presthus" userId="a7b8f3c0-dc92-49a7-9382-4bd9a988abd4" providerId="ADAL" clId="{5D414E89-4543-4929-B6D4-2B5D3271219A}" dt="2024-04-16T08:42:52.477" v="19415" actId="20577"/>
          <ac:spMkLst>
            <pc:docMk/>
            <pc:sldMk cId="2209785795" sldId="371"/>
            <ac:spMk id="3" creationId="{444FABA2-7E68-854B-CFD1-435B185490D7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6T09:52:11.899" v="19676" actId="20577"/>
        <pc:sldMkLst>
          <pc:docMk/>
          <pc:sldMk cId="1180077814" sldId="372"/>
        </pc:sldMkLst>
        <pc:spChg chg="del mod ord">
          <ac:chgData name="Gunnhild Svandal Presthus" userId="a7b8f3c0-dc92-49a7-9382-4bd9a988abd4" providerId="ADAL" clId="{5D414E89-4543-4929-B6D4-2B5D3271219A}" dt="2024-04-16T09:51:38.403" v="19569" actId="700"/>
          <ac:spMkLst>
            <pc:docMk/>
            <pc:sldMk cId="1180077814" sldId="372"/>
            <ac:spMk id="2" creationId="{CB4D7FCA-CC9A-599B-EB64-4C1D7DECDC78}"/>
          </ac:spMkLst>
        </pc:spChg>
        <pc:spChg chg="del mod ord">
          <ac:chgData name="Gunnhild Svandal Presthus" userId="a7b8f3c0-dc92-49a7-9382-4bd9a988abd4" providerId="ADAL" clId="{5D414E89-4543-4929-B6D4-2B5D3271219A}" dt="2024-04-16T09:51:38.403" v="19569" actId="700"/>
          <ac:spMkLst>
            <pc:docMk/>
            <pc:sldMk cId="1180077814" sldId="372"/>
            <ac:spMk id="3" creationId="{A2348BD6-BCA6-C66C-F870-A62069450F79}"/>
          </ac:spMkLst>
        </pc:spChg>
        <pc:spChg chg="add mod ord">
          <ac:chgData name="Gunnhild Svandal Presthus" userId="a7b8f3c0-dc92-49a7-9382-4bd9a988abd4" providerId="ADAL" clId="{5D414E89-4543-4929-B6D4-2B5D3271219A}" dt="2024-04-16T09:51:53.628" v="19576"/>
          <ac:spMkLst>
            <pc:docMk/>
            <pc:sldMk cId="1180077814" sldId="372"/>
            <ac:spMk id="4" creationId="{C5163650-8C17-587E-2C7D-37AA0440B5C2}"/>
          </ac:spMkLst>
        </pc:spChg>
        <pc:spChg chg="add mod ord">
          <ac:chgData name="Gunnhild Svandal Presthus" userId="a7b8f3c0-dc92-49a7-9382-4bd9a988abd4" providerId="ADAL" clId="{5D414E89-4543-4929-B6D4-2B5D3271219A}" dt="2024-04-16T09:52:11.899" v="19676" actId="20577"/>
          <ac:spMkLst>
            <pc:docMk/>
            <pc:sldMk cId="1180077814" sldId="372"/>
            <ac:spMk id="5" creationId="{D89570F6-5DBF-A8BE-4AD4-CF10543D32C0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7T08:25:12.950" v="23363" actId="20577"/>
        <pc:sldMkLst>
          <pc:docMk/>
          <pc:sldMk cId="1011391458" sldId="373"/>
        </pc:sldMkLst>
        <pc:spChg chg="del mod ord">
          <ac:chgData name="Gunnhild Svandal Presthus" userId="a7b8f3c0-dc92-49a7-9382-4bd9a988abd4" providerId="ADAL" clId="{5D414E89-4543-4929-B6D4-2B5D3271219A}" dt="2024-04-16T09:53:00.610" v="19680" actId="700"/>
          <ac:spMkLst>
            <pc:docMk/>
            <pc:sldMk cId="1011391458" sldId="373"/>
            <ac:spMk id="2" creationId="{0552D685-79D6-F941-83AF-A6C29E015501}"/>
          </ac:spMkLst>
        </pc:spChg>
        <pc:spChg chg="del mod ord">
          <ac:chgData name="Gunnhild Svandal Presthus" userId="a7b8f3c0-dc92-49a7-9382-4bd9a988abd4" providerId="ADAL" clId="{5D414E89-4543-4929-B6D4-2B5D3271219A}" dt="2024-04-16T09:53:00.610" v="19680" actId="700"/>
          <ac:spMkLst>
            <pc:docMk/>
            <pc:sldMk cId="1011391458" sldId="373"/>
            <ac:spMk id="3" creationId="{E462808E-6D5D-D41F-9449-5D870F94D801}"/>
          </ac:spMkLst>
        </pc:spChg>
        <pc:spChg chg="add mod ord">
          <ac:chgData name="Gunnhild Svandal Presthus" userId="a7b8f3c0-dc92-49a7-9382-4bd9a988abd4" providerId="ADAL" clId="{5D414E89-4543-4929-B6D4-2B5D3271219A}" dt="2024-04-16T09:53:01.927" v="19681"/>
          <ac:spMkLst>
            <pc:docMk/>
            <pc:sldMk cId="1011391458" sldId="373"/>
            <ac:spMk id="4" creationId="{9B72A3F9-1C9F-FA4F-4D39-E862347AFE90}"/>
          </ac:spMkLst>
        </pc:spChg>
        <pc:spChg chg="add mod ord">
          <ac:chgData name="Gunnhild Svandal Presthus" userId="a7b8f3c0-dc92-49a7-9382-4bd9a988abd4" providerId="ADAL" clId="{5D414E89-4543-4929-B6D4-2B5D3271219A}" dt="2024-04-17T08:25:12.950" v="23363" actId="20577"/>
          <ac:spMkLst>
            <pc:docMk/>
            <pc:sldMk cId="1011391458" sldId="373"/>
            <ac:spMk id="5" creationId="{CA92DCD0-A592-58C2-A174-99A625A2D45E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6T19:24:43.769" v="20631"/>
        <pc:sldMkLst>
          <pc:docMk/>
          <pc:sldMk cId="3358299447" sldId="374"/>
        </pc:sldMkLst>
        <pc:spChg chg="del mod ord">
          <ac:chgData name="Gunnhild Svandal Presthus" userId="a7b8f3c0-dc92-49a7-9382-4bd9a988abd4" providerId="ADAL" clId="{5D414E89-4543-4929-B6D4-2B5D3271219A}" dt="2024-04-16T09:53:45.550" v="19817" actId="700"/>
          <ac:spMkLst>
            <pc:docMk/>
            <pc:sldMk cId="3358299447" sldId="374"/>
            <ac:spMk id="2" creationId="{CC5012D2-24C7-FD4E-11E1-1D546E21C20D}"/>
          </ac:spMkLst>
        </pc:spChg>
        <pc:spChg chg="del mod ord">
          <ac:chgData name="Gunnhild Svandal Presthus" userId="a7b8f3c0-dc92-49a7-9382-4bd9a988abd4" providerId="ADAL" clId="{5D414E89-4543-4929-B6D4-2B5D3271219A}" dt="2024-04-16T09:53:45.550" v="19817" actId="700"/>
          <ac:spMkLst>
            <pc:docMk/>
            <pc:sldMk cId="3358299447" sldId="374"/>
            <ac:spMk id="3" creationId="{53706B7B-7EF4-7CB2-A1D5-CB788AB44A1E}"/>
          </ac:spMkLst>
        </pc:spChg>
        <pc:spChg chg="add mod ord">
          <ac:chgData name="Gunnhild Svandal Presthus" userId="a7b8f3c0-dc92-49a7-9382-4bd9a988abd4" providerId="ADAL" clId="{5D414E89-4543-4929-B6D4-2B5D3271219A}" dt="2024-04-16T09:53:47.309" v="19818"/>
          <ac:spMkLst>
            <pc:docMk/>
            <pc:sldMk cId="3358299447" sldId="374"/>
            <ac:spMk id="4" creationId="{7CE3E34E-4E50-B7BC-94F5-BF74C1CDB158}"/>
          </ac:spMkLst>
        </pc:spChg>
        <pc:spChg chg="add mod ord">
          <ac:chgData name="Gunnhild Svandal Presthus" userId="a7b8f3c0-dc92-49a7-9382-4bd9a988abd4" providerId="ADAL" clId="{5D414E89-4543-4929-B6D4-2B5D3271219A}" dt="2024-04-16T09:54:22.801" v="19988" actId="20577"/>
          <ac:spMkLst>
            <pc:docMk/>
            <pc:sldMk cId="3358299447" sldId="374"/>
            <ac:spMk id="5" creationId="{FFCBC8B6-667C-6FEE-396A-AA41C0939E1A}"/>
          </ac:spMkLst>
        </pc:spChg>
      </pc:sldChg>
      <pc:sldChg chg="addSp delSp modSp new mod ord modClrScheme chgLayout">
        <pc:chgData name="Gunnhild Svandal Presthus" userId="a7b8f3c0-dc92-49a7-9382-4bd9a988abd4" providerId="ADAL" clId="{5D414E89-4543-4929-B6D4-2B5D3271219A}" dt="2024-04-18T07:54:52.478" v="23702" actId="5793"/>
        <pc:sldMkLst>
          <pc:docMk/>
          <pc:sldMk cId="2899271300" sldId="375"/>
        </pc:sldMkLst>
        <pc:spChg chg="del mod ord">
          <ac:chgData name="Gunnhild Svandal Presthus" userId="a7b8f3c0-dc92-49a7-9382-4bd9a988abd4" providerId="ADAL" clId="{5D414E89-4543-4929-B6D4-2B5D3271219A}" dt="2024-04-16T09:54:35.198" v="19990" actId="700"/>
          <ac:spMkLst>
            <pc:docMk/>
            <pc:sldMk cId="2899271300" sldId="375"/>
            <ac:spMk id="2" creationId="{1B480FAF-1588-600E-6D80-540043F42400}"/>
          </ac:spMkLst>
        </pc:spChg>
        <pc:spChg chg="del mod ord">
          <ac:chgData name="Gunnhild Svandal Presthus" userId="a7b8f3c0-dc92-49a7-9382-4bd9a988abd4" providerId="ADAL" clId="{5D414E89-4543-4929-B6D4-2B5D3271219A}" dt="2024-04-16T09:54:35.198" v="19990" actId="700"/>
          <ac:spMkLst>
            <pc:docMk/>
            <pc:sldMk cId="2899271300" sldId="375"/>
            <ac:spMk id="3" creationId="{8CAB7D7F-A151-19D3-04F1-A01ACA3C69F1}"/>
          </ac:spMkLst>
        </pc:spChg>
        <pc:spChg chg="add mod ord">
          <ac:chgData name="Gunnhild Svandal Presthus" userId="a7b8f3c0-dc92-49a7-9382-4bd9a988abd4" providerId="ADAL" clId="{5D414E89-4543-4929-B6D4-2B5D3271219A}" dt="2024-04-18T07:53:03.936" v="23665"/>
          <ac:spMkLst>
            <pc:docMk/>
            <pc:sldMk cId="2899271300" sldId="375"/>
            <ac:spMk id="4" creationId="{142929A7-A7E9-C9E9-E1C1-47576D0BBA64}"/>
          </ac:spMkLst>
        </pc:spChg>
        <pc:spChg chg="add mod ord">
          <ac:chgData name="Gunnhild Svandal Presthus" userId="a7b8f3c0-dc92-49a7-9382-4bd9a988abd4" providerId="ADAL" clId="{5D414E89-4543-4929-B6D4-2B5D3271219A}" dt="2024-04-18T07:54:52.478" v="23702" actId="5793"/>
          <ac:spMkLst>
            <pc:docMk/>
            <pc:sldMk cId="2899271300" sldId="375"/>
            <ac:spMk id="5" creationId="{C5C319F4-88AC-B4BE-7277-61C43736F24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F87-40C6-8D65-8C967F8042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F87-40C6-8D65-8C967F8042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F87-40C6-8D65-8C967F8042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F87-40C6-8D65-8C967F80422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F87-40C6-8D65-8C967F80422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F87-40C6-8D65-8C967F80422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F87-40C6-8D65-8C967F80422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F87-40C6-8D65-8C967F80422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F87-40C6-8D65-8C967F80422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F87-40C6-8D65-8C967F80422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F87-40C6-8D65-8C967F80422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F87-40C6-8D65-8C967F80422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F87-40C6-8D65-8C967F80422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b-N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F87-40C6-8D65-8C967F804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6</c:v>
                </c:pt>
                <c:pt idx="2">
                  <c:v>5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7-40C6-8D65-8C967F80422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>
        <c:manualLayout>
          <c:layoutTarget val="inner"/>
          <c:xMode val="edge"/>
          <c:yMode val="edge"/>
          <c:x val="1.3285024154589372E-2"/>
          <c:y val="3.7169027090058267E-2"/>
          <c:w val="0.97342995169082125"/>
          <c:h val="0.748909186094024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6</c:v>
                </c:pt>
                <c:pt idx="2">
                  <c:v>5</c:v>
                </c:pt>
                <c:pt idx="3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9-41B6-9C3F-7BC3FB874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3759407"/>
        <c:axId val="477437744"/>
      </c:barChart>
      <c:catAx>
        <c:axId val="13237594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477437744"/>
        <c:crosses val="autoZero"/>
        <c:auto val="1"/>
        <c:lblAlgn val="ctr"/>
        <c:lblOffset val="100"/>
        <c:noMultiLvlLbl val="0"/>
      </c:catAx>
      <c:valAx>
        <c:axId val="477437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5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600" baseline="0"/>
      </a:pPr>
      <a:endParaRPr lang="nb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8998725702765413E-2"/>
                  <c:y val="0.2451659696396831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6D-4A81-862E-E6F3ED197528}"/>
                </c:ext>
              </c:extLst>
            </c:dLbl>
            <c:dLbl>
              <c:idx val="1"/>
              <c:layout>
                <c:manualLayout>
                  <c:x val="-6.8447829890828871E-2"/>
                  <c:y val="0.2393286846482622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x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86D-4A81-862E-E6F3ED1975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yVal>
          <c:bubbleSize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18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86D-4A81-862E-E6F3ED19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323753839"/>
        <c:axId val="471506816"/>
      </c:bubbleChart>
      <c:valAx>
        <c:axId val="13237538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1506816"/>
        <c:crosses val="autoZero"/>
        <c:crossBetween val="midCat"/>
      </c:valAx>
      <c:valAx>
        <c:axId val="471506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53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A4C3C0AC-6271-4DF4-921D-51511E88F24C}" type="CATEGORYNAME">
                      <a:rPr lang="en-US" smtClean="0"/>
                      <a:pPr/>
                      <a:t>[CATEGORY NAME]</a:t>
                    </a:fld>
                    <a:endParaRPr lang="nb-NO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3C-4945-BD28-7FFE775AF4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</c:v>
                </c:pt>
                <c:pt idx="1">
                  <c:v>x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C-4945-BD28-7FFE775AF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3749663"/>
        <c:axId val="477435824"/>
      </c:barChart>
      <c:catAx>
        <c:axId val="1323749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7435824"/>
        <c:crosses val="autoZero"/>
        <c:auto val="1"/>
        <c:lblAlgn val="ctr"/>
        <c:lblOffset val="100"/>
        <c:noMultiLvlLbl val="0"/>
      </c:catAx>
      <c:valAx>
        <c:axId val="477435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3749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89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89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3A9C0-ADF6-4073-8450-A7F6CB110F5C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19200"/>
            <a:ext cx="5853112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93920"/>
            <a:ext cx="5335270" cy="38404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228"/>
            <a:ext cx="2889938" cy="4893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264228"/>
            <a:ext cx="2889938" cy="4893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C7702-3CEF-4FEA-9026-AA2BA82BC3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487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tdata/status/1259742159781191682/photo/1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auses-of-death?insight=causes-of-death-have-changed-over-time-and-vary-by-age#key-insights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tdata/status/1231157648839651328/photo/1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you've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talk I hope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data </a:t>
            </a:r>
            <a:r>
              <a:rPr lang="nb-NO" dirty="0" err="1"/>
              <a:t>visualizations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 or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understand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endParaRPr lang="nb-NO" dirty="0"/>
          </a:p>
          <a:p>
            <a:r>
              <a:rPr lang="nb-NO" dirty="0"/>
              <a:t>I </a:t>
            </a:r>
            <a:r>
              <a:rPr lang="nb-NO" dirty="0" err="1"/>
              <a:t>want</a:t>
            </a:r>
            <a:r>
              <a:rPr lang="nb-NO" dirty="0"/>
              <a:t> to tell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techniques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do in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, </a:t>
            </a:r>
            <a:r>
              <a:rPr lang="nb-NO" dirty="0" err="1"/>
              <a:t>really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will</a:t>
            </a:r>
            <a:r>
              <a:rPr lang="nb-NO" dirty="0"/>
              <a:t> show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examples</a:t>
            </a:r>
            <a:r>
              <a:rPr lang="nb-NO" dirty="0"/>
              <a:t> in Python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library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I </a:t>
            </a:r>
            <a:r>
              <a:rPr lang="nb-NO" dirty="0" err="1"/>
              <a:t>think</a:t>
            </a:r>
            <a:r>
              <a:rPr lang="nb-NO" dirty="0"/>
              <a:t> it is a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place</a:t>
            </a:r>
            <a:r>
              <a:rPr lang="nb-NO" dirty="0"/>
              <a:t> to start </a:t>
            </a:r>
            <a:r>
              <a:rPr lang="nb-NO" dirty="0" err="1"/>
              <a:t>visualizing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8435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Double </a:t>
            </a:r>
            <a:r>
              <a:rPr lang="nb-NO" dirty="0" err="1"/>
              <a:t>encoding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markers –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dashes</a:t>
            </a:r>
            <a:r>
              <a:rPr lang="nb-NO" dirty="0"/>
              <a:t>. This is a </a:t>
            </a:r>
            <a:r>
              <a:rPr lang="nb-NO" dirty="0" err="1"/>
              <a:t>difference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. </a:t>
            </a:r>
          </a:p>
          <a:p>
            <a:r>
              <a:rPr lang="nb-NO" dirty="0" err="1"/>
              <a:t>Referring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colors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lines, i.e. I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red line,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dashed</a:t>
            </a:r>
            <a:r>
              <a:rPr lang="nb-NO" dirty="0"/>
              <a:t>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486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Another</a:t>
            </a:r>
            <a:r>
              <a:rPr lang="nb-NO" dirty="0"/>
              <a:t> trick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to </a:t>
            </a:r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referring</a:t>
            </a:r>
            <a:r>
              <a:rPr lang="nb-NO" dirty="0"/>
              <a:t> to </a:t>
            </a:r>
            <a:r>
              <a:rPr lang="nb-NO" dirty="0" err="1"/>
              <a:t>color</a:t>
            </a:r>
            <a:r>
              <a:rPr lang="nb-NO" dirty="0"/>
              <a:t> is </a:t>
            </a:r>
            <a:r>
              <a:rPr lang="nb-NO" dirty="0" err="1"/>
              <a:t>removing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encoding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color</a:t>
            </a:r>
            <a:r>
              <a:rPr lang="nb-NO" dirty="0"/>
              <a:t> or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2392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color</a:t>
            </a:r>
            <a:r>
              <a:rPr lang="nb-NO" dirty="0"/>
              <a:t> or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r>
              <a:rPr lang="nb-NO" dirty="0"/>
              <a:t> </a:t>
            </a:r>
          </a:p>
          <a:p>
            <a:r>
              <a:rPr lang="nb-NO" dirty="0"/>
              <a:t>With or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dashes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506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387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536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Our </a:t>
            </a:r>
            <a:r>
              <a:rPr lang="nb-NO" dirty="0" err="1"/>
              <a:t>eyes</a:t>
            </a:r>
            <a:r>
              <a:rPr lang="nb-NO" dirty="0"/>
              <a:t> and </a:t>
            </a:r>
            <a:r>
              <a:rPr lang="nb-NO" dirty="0" err="1"/>
              <a:t>brain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 to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from </a:t>
            </a:r>
            <a:r>
              <a:rPr lang="nb-NO" dirty="0" err="1"/>
              <a:t>visualizations</a:t>
            </a:r>
            <a:r>
              <a:rPr lang="nb-NO" dirty="0"/>
              <a:t> –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minimum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maximum</a:t>
            </a:r>
            <a:r>
              <a:rPr lang="nb-NO" dirty="0"/>
              <a:t>. </a:t>
            </a:r>
          </a:p>
          <a:p>
            <a:r>
              <a:rPr lang="en-US" sz="2000" b="0" i="0" u="none" strike="noStrike" baseline="0" dirty="0">
                <a:latin typeface="ITCGaramondStd-Lt"/>
              </a:rPr>
              <a:t>This is why the paper referred to powerful visual systems.</a:t>
            </a:r>
            <a:endParaRPr lang="nb-NO" sz="2000" b="0" kern="0" dirty="0">
              <a:solidFill>
                <a:srgbClr val="88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fast and </a:t>
            </a:r>
            <a:r>
              <a:rPr lang="nb-NO" dirty="0" err="1"/>
              <a:t>reasonably</a:t>
            </a:r>
            <a:r>
              <a:rPr lang="nb-NO" dirty="0"/>
              <a:t> </a:t>
            </a:r>
            <a:r>
              <a:rPr lang="nb-NO" dirty="0" err="1"/>
              <a:t>accurately</a:t>
            </a:r>
            <a:r>
              <a:rPr lang="nb-NO" dirty="0"/>
              <a:t> from different </a:t>
            </a:r>
            <a:r>
              <a:rPr lang="nb-NO" dirty="0" err="1"/>
              <a:t>encodings</a:t>
            </a:r>
            <a:r>
              <a:rPr lang="nb-NO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409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704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229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markers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3459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This is less </a:t>
            </a:r>
            <a:r>
              <a:rPr lang="nb-NO" dirty="0" err="1"/>
              <a:t>accurate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an </a:t>
            </a:r>
            <a:r>
              <a:rPr lang="nb-NO" dirty="0" err="1"/>
              <a:t>approximate</a:t>
            </a:r>
            <a:r>
              <a:rPr lang="nb-NO" dirty="0"/>
              <a:t> </a:t>
            </a:r>
            <a:r>
              <a:rPr lang="nb-NO" dirty="0" err="1"/>
              <a:t>overview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do it for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intensity</a:t>
            </a:r>
            <a:r>
              <a:rPr lang="nb-NO" dirty="0"/>
              <a:t>,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more </a:t>
            </a:r>
            <a:r>
              <a:rPr lang="nb-NO" dirty="0" err="1"/>
              <a:t>roughly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</a:t>
            </a:r>
            <a:r>
              <a:rPr lang="nb-NO" dirty="0" err="1"/>
              <a:t>going</a:t>
            </a:r>
            <a:r>
              <a:rPr lang="nb-NO" dirty="0"/>
              <a:t> from data to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302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155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</a:t>
            </a:r>
            <a:r>
              <a:rPr lang="nb-NO" dirty="0" err="1"/>
              <a:t>recreating</a:t>
            </a:r>
            <a:r>
              <a:rPr lang="nb-NO" dirty="0"/>
              <a:t> a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.</a:t>
            </a:r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satisfying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with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537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let's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an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show </a:t>
            </a:r>
            <a:r>
              <a:rPr lang="nb-NO" dirty="0" err="1"/>
              <a:t>the</a:t>
            </a:r>
            <a:r>
              <a:rPr lang="nb-NO" dirty="0"/>
              <a:t> data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visual</a:t>
            </a:r>
            <a:r>
              <a:rPr lang="nb-NO" dirty="0"/>
              <a:t> system to </a:t>
            </a:r>
            <a:r>
              <a:rPr lang="nb-NO" dirty="0" err="1"/>
              <a:t>actually</a:t>
            </a:r>
            <a:r>
              <a:rPr lang="nb-NO" dirty="0"/>
              <a:t> understand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480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added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yaxis_range</a:t>
            </a:r>
            <a:r>
              <a:rPr lang="nb-NO" dirty="0"/>
              <a:t> to </a:t>
            </a:r>
            <a:r>
              <a:rPr lang="nb-NO" dirty="0" err="1"/>
              <a:t>include</a:t>
            </a:r>
            <a:r>
              <a:rPr lang="nb-NO" dirty="0"/>
              <a:t> zero</a:t>
            </a:r>
          </a:p>
          <a:p>
            <a:r>
              <a:rPr lang="nb-NO" dirty="0" err="1"/>
              <a:t>Explaining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 plot </a:t>
            </a:r>
            <a:r>
              <a:rPr lang="nb-NO" dirty="0" err="1"/>
              <a:t>can</a:t>
            </a:r>
            <a:r>
              <a:rPr lang="nb-NO" dirty="0"/>
              <a:t> be a bit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hassle</a:t>
            </a:r>
            <a:r>
              <a:rPr lang="nb-NO" dirty="0"/>
              <a:t> </a:t>
            </a:r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more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here</a:t>
            </a:r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still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and </a:t>
            </a:r>
            <a:r>
              <a:rPr lang="nb-NO" dirty="0" err="1"/>
              <a:t>many</a:t>
            </a:r>
            <a:r>
              <a:rPr lang="nb-NO" dirty="0"/>
              <a:t> different </a:t>
            </a:r>
            <a:r>
              <a:rPr lang="nb-NO" dirty="0" err="1"/>
              <a:t>datasets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result</a:t>
            </a:r>
            <a:r>
              <a:rPr lang="nb-NO" dirty="0"/>
              <a:t> in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boxes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1964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just show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  <a:p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say</a:t>
            </a:r>
            <a:r>
              <a:rPr lang="nb-NO" dirty="0"/>
              <a:t> data, I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observations</a:t>
            </a:r>
            <a:r>
              <a:rPr lang="nb-NO" dirty="0"/>
              <a:t>. Not </a:t>
            </a:r>
            <a:r>
              <a:rPr lang="nb-NO" dirty="0" err="1"/>
              <a:t>looking</a:t>
            </a:r>
            <a:r>
              <a:rPr lang="nb-NO" dirty="0"/>
              <a:t> at plots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looking</a:t>
            </a:r>
            <a:r>
              <a:rPr lang="nb-NO" dirty="0"/>
              <a:t> at all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points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87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show more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distribution</a:t>
            </a:r>
            <a:r>
              <a:rPr lang="nb-NO" dirty="0"/>
              <a:t> by </a:t>
            </a:r>
            <a:r>
              <a:rPr lang="nb-NO" dirty="0" err="1"/>
              <a:t>showing</a:t>
            </a:r>
            <a:r>
              <a:rPr lang="nb-NO" dirty="0"/>
              <a:t> histograms</a:t>
            </a:r>
          </a:p>
          <a:p>
            <a:endParaRPr lang="nb-NO" dirty="0"/>
          </a:p>
          <a:p>
            <a:r>
              <a:rPr lang="nb-NO" dirty="0"/>
              <a:t>Small multiples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 for </a:t>
            </a:r>
            <a:r>
              <a:rPr lang="nb-NO" dirty="0" err="1"/>
              <a:t>allowing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to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while</a:t>
            </a:r>
            <a:r>
              <a:rPr lang="nb-NO" dirty="0"/>
              <a:t> not </a:t>
            </a:r>
            <a:r>
              <a:rPr lang="nb-NO" dirty="0" err="1"/>
              <a:t>having</a:t>
            </a:r>
            <a:r>
              <a:rPr lang="nb-NO" dirty="0"/>
              <a:t> to </a:t>
            </a:r>
            <a:r>
              <a:rPr lang="nb-NO" dirty="0" err="1"/>
              <a:t>overlay</a:t>
            </a:r>
            <a:r>
              <a:rPr lang="nb-NO" dirty="0"/>
              <a:t> data or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choices</a:t>
            </a:r>
            <a:endParaRPr lang="nb-NO" dirty="0"/>
          </a:p>
          <a:p>
            <a:endParaRPr lang="nb-NO" dirty="0"/>
          </a:p>
          <a:p>
            <a:r>
              <a:rPr lang="nb-NO" dirty="0"/>
              <a:t>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detour</a:t>
            </a:r>
            <a:r>
              <a:rPr lang="nb-NO" dirty="0"/>
              <a:t> for a formatting trick in </a:t>
            </a:r>
            <a:r>
              <a:rPr lang="nb-NO" dirty="0" err="1"/>
              <a:t>plotly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5027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my most used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tip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I </a:t>
            </a:r>
            <a:r>
              <a:rPr lang="nb-NO" dirty="0" err="1"/>
              <a:t>always</a:t>
            </a:r>
            <a:r>
              <a:rPr lang="nb-NO" dirty="0"/>
              <a:t> have to </a:t>
            </a:r>
            <a:r>
              <a:rPr lang="nb-NO" dirty="0" err="1"/>
              <a:t>correct</a:t>
            </a:r>
            <a:r>
              <a:rPr lang="nb-NO" dirty="0"/>
              <a:t> in </a:t>
            </a:r>
            <a:r>
              <a:rPr lang="nb-NO" dirty="0" err="1"/>
              <a:t>graphs</a:t>
            </a:r>
            <a:endParaRPr lang="nb-NO" dirty="0"/>
          </a:p>
          <a:p>
            <a:r>
              <a:rPr lang="nb-NO" dirty="0" err="1"/>
              <a:t>Unreadable</a:t>
            </a:r>
            <a:r>
              <a:rPr lang="nb-NO" dirty="0"/>
              <a:t> </a:t>
            </a:r>
            <a:r>
              <a:rPr lang="nb-NO" dirty="0" err="1"/>
              <a:t>facet</a:t>
            </a:r>
            <a:r>
              <a:rPr lang="nb-NO" dirty="0"/>
              <a:t> </a:t>
            </a:r>
            <a:r>
              <a:rPr lang="nb-NO" dirty="0" err="1"/>
              <a:t>rows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thing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titles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facet</a:t>
            </a:r>
            <a:r>
              <a:rPr lang="nb-NO" dirty="0"/>
              <a:t> </a:t>
            </a:r>
            <a:r>
              <a:rPr lang="nb-NO" dirty="0" err="1"/>
              <a:t>row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called</a:t>
            </a:r>
            <a:r>
              <a:rPr lang="nb-NO" dirty="0"/>
              <a:t> an </a:t>
            </a:r>
            <a:r>
              <a:rPr lang="nb-NO" dirty="0" err="1"/>
              <a:t>annotation</a:t>
            </a:r>
            <a:r>
              <a:rPr lang="nb-NO" dirty="0"/>
              <a:t> in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express</a:t>
            </a:r>
            <a:r>
              <a:rPr lang="nb-NO" dirty="0"/>
              <a:t> </a:t>
            </a:r>
            <a:r>
              <a:rPr lang="nb-NO" dirty="0" err="1"/>
              <a:t>charts</a:t>
            </a:r>
            <a:r>
              <a:rPr lang="nb-NO" dirty="0"/>
              <a:t>.</a:t>
            </a:r>
          </a:p>
          <a:p>
            <a:r>
              <a:rPr lang="nb-NO" dirty="0"/>
              <a:t>So to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automatic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update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annotation</a:t>
            </a:r>
            <a:r>
              <a:rPr lang="nb-NO" dirty="0"/>
              <a:t>. </a:t>
            </a:r>
          </a:p>
          <a:p>
            <a:r>
              <a:rPr lang="nb-NO" dirty="0"/>
              <a:t>The </a:t>
            </a:r>
            <a:r>
              <a:rPr lang="nb-NO" dirty="0" err="1"/>
              <a:t>annotations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updated</a:t>
            </a:r>
            <a:r>
              <a:rPr lang="nb-NO" dirty="0"/>
              <a:t> as </a:t>
            </a:r>
            <a:r>
              <a:rPr lang="nb-NO" dirty="0" err="1"/>
              <a:t>dictionaries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3627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also</a:t>
            </a:r>
            <a:r>
              <a:rPr lang="nb-NO" dirty="0"/>
              <a:t> do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yaxis</a:t>
            </a:r>
            <a:r>
              <a:rPr lang="nb-NO" dirty="0"/>
              <a:t> to </a:t>
            </a:r>
            <a:r>
              <a:rPr lang="nb-NO" dirty="0" err="1"/>
              <a:t>remove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"</a:t>
            </a:r>
            <a:r>
              <a:rPr lang="nb-NO" dirty="0" err="1"/>
              <a:t>count</a:t>
            </a:r>
            <a:r>
              <a:rPr lang="nb-NO" dirty="0"/>
              <a:t>"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facet</a:t>
            </a:r>
            <a:r>
              <a:rPr lang="nb-NO" dirty="0"/>
              <a:t> </a:t>
            </a:r>
            <a:r>
              <a:rPr lang="nb-NO" dirty="0" err="1"/>
              <a:t>rows</a:t>
            </a:r>
            <a:r>
              <a:rPr lang="nb-NO" dirty="0"/>
              <a:t>. Just </a:t>
            </a:r>
            <a:r>
              <a:rPr lang="nb-NO" dirty="0" err="1"/>
              <a:t>removes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clutter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figure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3982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famous</a:t>
            </a:r>
            <a:r>
              <a:rPr lang="nb-NO" dirty="0"/>
              <a:t> </a:t>
            </a:r>
            <a:r>
              <a:rPr lang="nb-NO" dirty="0" err="1"/>
              <a:t>quote</a:t>
            </a:r>
            <a:r>
              <a:rPr lang="nb-NO" dirty="0"/>
              <a:t> from Edward Tufte </a:t>
            </a:r>
            <a:r>
              <a:rPr lang="nb-NO" dirty="0" err="1"/>
              <a:t>who</a:t>
            </a:r>
            <a:r>
              <a:rPr lang="nb-NO" dirty="0"/>
              <a:t> is </a:t>
            </a:r>
            <a:r>
              <a:rPr lang="nb-NO" dirty="0" err="1"/>
              <a:t>somewhat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data </a:t>
            </a:r>
            <a:r>
              <a:rPr lang="nb-NO" dirty="0" err="1"/>
              <a:t>viz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and has </a:t>
            </a:r>
            <a:r>
              <a:rPr lang="nb-NO" dirty="0" err="1"/>
              <a:t>written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books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data </a:t>
            </a:r>
            <a:r>
              <a:rPr lang="nb-NO" dirty="0" err="1"/>
              <a:t>visualization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/>
              <a:t>His </a:t>
            </a:r>
            <a:r>
              <a:rPr lang="nb-NO" dirty="0" err="1"/>
              <a:t>point</a:t>
            </a:r>
            <a:r>
              <a:rPr lang="nb-NO" dirty="0"/>
              <a:t> is not </a:t>
            </a:r>
            <a:r>
              <a:rPr lang="nb-NO" dirty="0" err="1"/>
              <a:t>only</a:t>
            </a:r>
            <a:r>
              <a:rPr lang="nb-NO" dirty="0"/>
              <a:t> to show </a:t>
            </a:r>
            <a:r>
              <a:rPr lang="nb-NO" dirty="0" err="1"/>
              <a:t>the</a:t>
            </a:r>
            <a:r>
              <a:rPr lang="nb-NO" dirty="0"/>
              <a:t> data,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to </a:t>
            </a:r>
            <a:r>
              <a:rPr lang="nb-NO" dirty="0" err="1"/>
              <a:t>exclude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aren't</a:t>
            </a:r>
            <a:r>
              <a:rPr lang="nb-NO" dirty="0"/>
              <a:t> data, </a:t>
            </a:r>
            <a:r>
              <a:rPr lang="nb-NO" dirty="0" err="1"/>
              <a:t>such</a:t>
            </a:r>
            <a:r>
              <a:rPr lang="nb-NO" dirty="0"/>
              <a:t> as grid lines, </a:t>
            </a:r>
            <a:r>
              <a:rPr lang="nb-NO" dirty="0" err="1"/>
              <a:t>unneccesary</a:t>
            </a:r>
            <a:r>
              <a:rPr lang="nb-NO" dirty="0"/>
              <a:t> </a:t>
            </a:r>
            <a:r>
              <a:rPr lang="nb-NO" dirty="0" err="1"/>
              <a:t>embellishments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referred</a:t>
            </a:r>
            <a:r>
              <a:rPr lang="nb-NO" dirty="0"/>
              <a:t> to as "</a:t>
            </a:r>
            <a:r>
              <a:rPr lang="nb-NO" dirty="0" err="1"/>
              <a:t>chart</a:t>
            </a:r>
            <a:r>
              <a:rPr lang="nb-NO" dirty="0"/>
              <a:t> junk".</a:t>
            </a:r>
          </a:p>
          <a:p>
            <a:r>
              <a:rPr lang="nb-NO" dirty="0" err="1"/>
              <a:t>Minimialist</a:t>
            </a:r>
            <a:r>
              <a:rPr lang="nb-NO" dirty="0"/>
              <a:t> design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appealing</a:t>
            </a:r>
            <a:r>
              <a:rPr lang="nb-NO" dirty="0"/>
              <a:t>, </a:t>
            </a:r>
            <a:r>
              <a:rPr lang="nb-NO" dirty="0" err="1"/>
              <a:t>can</a:t>
            </a:r>
            <a:r>
              <a:rPr lang="nb-NO" dirty="0"/>
              <a:t> be persuasive</a:t>
            </a:r>
          </a:p>
          <a:p>
            <a:r>
              <a:rPr lang="nb-NO" dirty="0"/>
              <a:t>The absence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unneccessary</a:t>
            </a:r>
            <a:r>
              <a:rPr lang="nb-NO" dirty="0"/>
              <a:t> elements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understand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unneccesary</a:t>
            </a:r>
            <a:r>
              <a:rPr lang="nb-NO" dirty="0"/>
              <a:t>, or so </a:t>
            </a:r>
            <a:r>
              <a:rPr lang="nb-NO" dirty="0" err="1"/>
              <a:t>called</a:t>
            </a:r>
            <a:r>
              <a:rPr lang="nb-NO" dirty="0"/>
              <a:t> "</a:t>
            </a:r>
            <a:r>
              <a:rPr lang="nb-NO" dirty="0" err="1"/>
              <a:t>chart</a:t>
            </a:r>
            <a:r>
              <a:rPr lang="nb-NO" dirty="0"/>
              <a:t> junk" is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clear</a:t>
            </a:r>
            <a:endParaRPr lang="nb-NO" dirty="0"/>
          </a:p>
          <a:p>
            <a:r>
              <a:rPr lang="nb-NO" dirty="0" err="1"/>
              <a:t>People's</a:t>
            </a:r>
            <a:r>
              <a:rPr lang="nb-NO" dirty="0"/>
              <a:t> </a:t>
            </a:r>
            <a:r>
              <a:rPr lang="nb-NO" dirty="0" err="1"/>
              <a:t>preferences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always</a:t>
            </a:r>
            <a:r>
              <a:rPr lang="nb-NO" dirty="0"/>
              <a:t> super </a:t>
            </a:r>
            <a:r>
              <a:rPr lang="nb-NO" dirty="0" err="1"/>
              <a:t>minimalistic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studies have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, </a:t>
            </a:r>
            <a:r>
              <a:rPr lang="nb-NO" dirty="0" err="1"/>
              <a:t>remember</a:t>
            </a:r>
            <a:r>
              <a:rPr lang="nb-NO" dirty="0"/>
              <a:t> and understand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annotations</a:t>
            </a:r>
            <a:r>
              <a:rPr lang="nb-NO" dirty="0"/>
              <a:t> to none and to a </a:t>
            </a:r>
            <a:r>
              <a:rPr lang="nb-NO" dirty="0" err="1"/>
              <a:t>few</a:t>
            </a:r>
            <a:r>
              <a:rPr lang="nb-NO" dirty="0"/>
              <a:t>. </a:t>
            </a:r>
          </a:p>
          <a:p>
            <a:r>
              <a:rPr lang="nb-NO" dirty="0"/>
              <a:t>Chart junk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a memorable </a:t>
            </a:r>
            <a:r>
              <a:rPr lang="nb-NO" dirty="0" err="1"/>
              <a:t>visualization</a:t>
            </a:r>
            <a:r>
              <a:rPr lang="nb-NO" dirty="0"/>
              <a:t>. If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understands and </a:t>
            </a:r>
            <a:r>
              <a:rPr lang="nb-NO" dirty="0" err="1"/>
              <a:t>remembers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</a:t>
            </a:r>
            <a:r>
              <a:rPr lang="nb-NO" dirty="0" err="1"/>
              <a:t>I'd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success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points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final touches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involve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lines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code</a:t>
            </a:r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r>
              <a:rPr lang="nb-NO" dirty="0"/>
              <a:t> is </a:t>
            </a:r>
            <a:r>
              <a:rPr lang="nb-NO" dirty="0" err="1"/>
              <a:t>handled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underlying </a:t>
            </a:r>
            <a:r>
              <a:rPr lang="nb-NO" dirty="0" err="1"/>
              <a:t>javascript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so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possible</a:t>
            </a:r>
            <a:r>
              <a:rPr lang="nb-NO" dirty="0"/>
              <a:t> to do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python</a:t>
            </a:r>
            <a:endParaRPr lang="nb-NO" dirty="0"/>
          </a:p>
          <a:p>
            <a:r>
              <a:rPr lang="nb-NO" dirty="0"/>
              <a:t>So </a:t>
            </a:r>
            <a:r>
              <a:rPr lang="nb-NO" dirty="0" err="1"/>
              <a:t>therefore</a:t>
            </a:r>
            <a:r>
              <a:rPr lang="nb-NO" dirty="0"/>
              <a:t> I </a:t>
            </a:r>
            <a:r>
              <a:rPr lang="nb-NO" dirty="0" err="1"/>
              <a:t>don't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so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today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0695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show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"</a:t>
            </a:r>
            <a:r>
              <a:rPr lang="nb-NO" dirty="0" err="1"/>
              <a:t>powerful</a:t>
            </a:r>
            <a:r>
              <a:rPr lang="nb-NO" dirty="0"/>
              <a:t> </a:t>
            </a:r>
            <a:r>
              <a:rPr lang="nb-NO" dirty="0" err="1"/>
              <a:t>visual</a:t>
            </a:r>
            <a:r>
              <a:rPr lang="nb-NO" dirty="0"/>
              <a:t> system" is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</a:t>
            </a:r>
            <a:r>
              <a:rPr lang="nb-NO" dirty="0" err="1"/>
              <a:t>extracting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from data </a:t>
            </a:r>
            <a:r>
              <a:rPr lang="nb-NO" dirty="0" err="1"/>
              <a:t>points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comparing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bad at, 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a </a:t>
            </a:r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guide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615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answer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bars </a:t>
            </a:r>
            <a:r>
              <a:rPr lang="nb-NO" dirty="0" err="1"/>
              <a:t>individually</a:t>
            </a:r>
            <a:r>
              <a:rPr lang="nb-NO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This </a:t>
            </a:r>
            <a:r>
              <a:rPr lang="nb-NO" dirty="0" err="1"/>
              <a:t>takes</a:t>
            </a:r>
            <a:r>
              <a:rPr lang="nb-NO" dirty="0"/>
              <a:t> time, and </a:t>
            </a:r>
            <a:r>
              <a:rPr lang="nb-NO" dirty="0" err="1"/>
              <a:t>we</a:t>
            </a:r>
            <a:r>
              <a:rPr lang="nb-NO" dirty="0"/>
              <a:t> spend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capacity</a:t>
            </a:r>
            <a:r>
              <a:rPr lang="nb-NO" dirty="0"/>
              <a:t> </a:t>
            </a:r>
            <a:r>
              <a:rPr lang="nb-NO" dirty="0" err="1"/>
              <a:t>remembering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have</a:t>
            </a:r>
            <a:r>
              <a:rPr lang="nb-NO" dirty="0"/>
              <a:t> </a:t>
            </a:r>
            <a:r>
              <a:rPr lang="nb-NO" dirty="0" err="1"/>
              <a:t>seen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unable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normally</a:t>
            </a:r>
            <a:r>
              <a:rPr lang="nb-NO" dirty="0"/>
              <a:t> </a:t>
            </a:r>
            <a:r>
              <a:rPr lang="nb-NO" dirty="0" err="1"/>
              <a:t>would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doing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,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"</a:t>
            </a:r>
            <a:r>
              <a:rPr lang="nb-NO" dirty="0" err="1"/>
              <a:t>hide</a:t>
            </a:r>
            <a:r>
              <a:rPr lang="nb-NO" dirty="0"/>
              <a:t> in </a:t>
            </a:r>
            <a:r>
              <a:rPr lang="nb-NO" dirty="0" err="1"/>
              <a:t>plain</a:t>
            </a:r>
            <a:r>
              <a:rPr lang="nb-NO" dirty="0"/>
              <a:t> </a:t>
            </a:r>
            <a:r>
              <a:rPr lang="nb-NO" dirty="0" err="1"/>
              <a:t>sight</a:t>
            </a:r>
            <a:r>
              <a:rPr lang="nb-NO" dirty="0"/>
              <a:t>"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busy</a:t>
            </a:r>
            <a:r>
              <a:rPr lang="nb-NO" dirty="0"/>
              <a:t> </a:t>
            </a:r>
            <a:r>
              <a:rPr lang="nb-NO" dirty="0" err="1"/>
              <a:t>processing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575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</a:t>
            </a:r>
            <a:r>
              <a:rPr lang="nb-NO" dirty="0" err="1"/>
              <a:t>paper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reviews</a:t>
            </a:r>
            <a:r>
              <a:rPr lang="nb-NO" dirty="0"/>
              <a:t> a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sources</a:t>
            </a:r>
            <a:r>
              <a:rPr lang="nb-NO" dirty="0"/>
              <a:t> and </a:t>
            </a:r>
            <a:r>
              <a:rPr lang="nb-NO" dirty="0" err="1"/>
              <a:t>gives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, </a:t>
            </a:r>
            <a:r>
              <a:rPr lang="nb-NO" dirty="0" err="1"/>
              <a:t>actionable</a:t>
            </a:r>
            <a:r>
              <a:rPr lang="nb-NO" dirty="0"/>
              <a:t> guidelines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at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bad at. This </a:t>
            </a:r>
            <a:r>
              <a:rPr lang="nb-NO" dirty="0" err="1"/>
              <a:t>abstract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tells</a:t>
            </a:r>
            <a:r>
              <a:rPr lang="nb-NO" dirty="0"/>
              <a:t> it all. I just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to </a:t>
            </a:r>
            <a:r>
              <a:rPr lang="nb-NO" dirty="0" err="1"/>
              <a:t>sentences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3321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ways</a:t>
            </a:r>
            <a:r>
              <a:rPr lang="nb-NO" dirty="0"/>
              <a:t> to do </a:t>
            </a:r>
            <a:r>
              <a:rPr lang="nb-NO" dirty="0" err="1"/>
              <a:t>this</a:t>
            </a:r>
            <a:r>
              <a:rPr lang="nb-NO" dirty="0"/>
              <a:t>. 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 </a:t>
            </a:r>
            <a:r>
              <a:rPr lang="nb-NO" dirty="0" err="1"/>
              <a:t>ways</a:t>
            </a:r>
            <a:r>
              <a:rPr lang="nb-NO" dirty="0"/>
              <a:t> is to </a:t>
            </a:r>
            <a:r>
              <a:rPr lang="nb-NO" dirty="0" err="1"/>
              <a:t>eliminate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!</a:t>
            </a:r>
          </a:p>
          <a:p>
            <a:endParaRPr lang="nb-NO" dirty="0"/>
          </a:p>
          <a:p>
            <a:r>
              <a:rPr lang="nb-NO" dirty="0"/>
              <a:t>In </a:t>
            </a:r>
            <a:r>
              <a:rPr lang="nb-NO" dirty="0" err="1"/>
              <a:t>this</a:t>
            </a:r>
            <a:r>
              <a:rPr lang="nb-NO" dirty="0"/>
              <a:t> case I </a:t>
            </a:r>
            <a:r>
              <a:rPr lang="nb-NO" dirty="0" err="1"/>
              <a:t>asked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in </a:t>
            </a:r>
            <a:r>
              <a:rPr lang="nb-NO" dirty="0" err="1"/>
              <a:t>sizes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, I </a:t>
            </a:r>
            <a:r>
              <a:rPr lang="nb-NO" dirty="0" err="1"/>
              <a:t>should</a:t>
            </a:r>
            <a:r>
              <a:rPr lang="nb-NO" dirty="0"/>
              <a:t> show it </a:t>
            </a:r>
            <a:r>
              <a:rPr lang="nb-NO" dirty="0" err="1"/>
              <a:t>directly</a:t>
            </a:r>
            <a:r>
              <a:rPr lang="nb-NO" dirty="0"/>
              <a:t>, not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compute</a:t>
            </a:r>
            <a:r>
              <a:rPr lang="nb-NO" dirty="0"/>
              <a:t> </a:t>
            </a:r>
            <a:r>
              <a:rPr lang="nb-NO" dirty="0" err="1"/>
              <a:t>mentally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. Here,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sorted</a:t>
            </a:r>
            <a:r>
              <a:rPr lang="nb-NO" dirty="0"/>
              <a:t> </a:t>
            </a:r>
            <a:r>
              <a:rPr lang="nb-NO" dirty="0" err="1"/>
              <a:t>alphabetically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makes it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a country in </a:t>
            </a:r>
            <a:r>
              <a:rPr lang="nb-NO" dirty="0" err="1"/>
              <a:t>the</a:t>
            </a:r>
            <a:r>
              <a:rPr lang="nb-NO" dirty="0"/>
              <a:t> list. </a:t>
            </a:r>
          </a:p>
          <a:p>
            <a:endParaRPr lang="nb-NO" dirty="0"/>
          </a:p>
          <a:p>
            <a:r>
              <a:rPr lang="nb-NO" dirty="0"/>
              <a:t>Note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really</a:t>
            </a:r>
            <a:r>
              <a:rPr lang="nb-NO" dirty="0"/>
              <a:t> a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data, it is not </a:t>
            </a:r>
            <a:r>
              <a:rPr lang="nb-NO" dirty="0" err="1"/>
              <a:t>about</a:t>
            </a:r>
            <a:r>
              <a:rPr lang="nb-NO" dirty="0"/>
              <a:t> styling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correct</a:t>
            </a:r>
            <a:r>
              <a:rPr lang="nb-NO" dirty="0"/>
              <a:t> data. 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back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figure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fifth</a:t>
            </a:r>
            <a:r>
              <a:rPr lang="nb-NO" dirty="0"/>
              <a:t> </a:t>
            </a:r>
            <a:r>
              <a:rPr lang="nb-NO" dirty="0" err="1"/>
              <a:t>technique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6617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contrast </a:t>
            </a:r>
            <a:r>
              <a:rPr lang="nb-NO" dirty="0" err="1"/>
              <a:t>color</a:t>
            </a:r>
            <a:r>
              <a:rPr lang="nb-NO" dirty="0"/>
              <a:t> pops </a:t>
            </a:r>
            <a:r>
              <a:rPr lang="nb-NO" dirty="0" err="1"/>
              <a:t>out</a:t>
            </a:r>
            <a:r>
              <a:rPr lang="nb-NO" dirty="0"/>
              <a:t> for us.</a:t>
            </a:r>
          </a:p>
          <a:p>
            <a:r>
              <a:rPr lang="nb-NO" dirty="0" err="1"/>
              <a:t>Other</a:t>
            </a:r>
            <a:r>
              <a:rPr lang="nb-NO" dirty="0"/>
              <a:t> elements </a:t>
            </a:r>
            <a:r>
              <a:rPr lang="nb-NO" dirty="0" err="1"/>
              <a:t>that</a:t>
            </a:r>
            <a:r>
              <a:rPr lang="nb-NO" dirty="0"/>
              <a:t> pop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are</a:t>
            </a:r>
            <a:endParaRPr lang="nb-NO" dirty="0"/>
          </a:p>
          <a:p>
            <a:r>
              <a:rPr lang="nb-NO" dirty="0"/>
              <a:t>- lines </a:t>
            </a:r>
            <a:r>
              <a:rPr lang="nb-NO" dirty="0" err="1"/>
              <a:t>that</a:t>
            </a:r>
            <a:r>
              <a:rPr lang="nb-NO" dirty="0"/>
              <a:t> cross</a:t>
            </a:r>
          </a:p>
          <a:p>
            <a:r>
              <a:rPr lang="nb-NO" dirty="0"/>
              <a:t>-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in </a:t>
            </a:r>
            <a:r>
              <a:rPr lang="nb-NO" dirty="0" err="1"/>
              <a:t>values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for bars </a:t>
            </a:r>
            <a:r>
              <a:rPr lang="nb-NO" dirty="0" err="1"/>
              <a:t>placed</a:t>
            </a:r>
            <a:r>
              <a:rPr lang="nb-NO" dirty="0"/>
              <a:t> </a:t>
            </a:r>
            <a:r>
              <a:rPr lang="nb-NO" dirty="0" err="1"/>
              <a:t>closed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9740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Title</a:t>
            </a:r>
            <a:endParaRPr lang="nb-NO" dirty="0"/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begin</a:t>
            </a:r>
            <a:r>
              <a:rPr lang="nb-NO" dirty="0"/>
              <a:t> to </a:t>
            </a:r>
            <a:r>
              <a:rPr lang="nb-NO" dirty="0" err="1"/>
              <a:t>confirm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by </a:t>
            </a:r>
            <a:r>
              <a:rPr lang="nb-NO" dirty="0" err="1"/>
              <a:t>looking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figure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don't</a:t>
            </a:r>
            <a:r>
              <a:rPr lang="nb-NO" dirty="0"/>
              <a:t> </a:t>
            </a:r>
            <a:r>
              <a:rPr lang="nb-NO" dirty="0" err="1"/>
              <a:t>necessarily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figures</a:t>
            </a:r>
            <a:r>
              <a:rPr lang="nb-NO" dirty="0"/>
              <a:t> in order, from start to end like </a:t>
            </a:r>
            <a:r>
              <a:rPr lang="nb-NO" dirty="0" err="1"/>
              <a:t>we</a:t>
            </a:r>
            <a:r>
              <a:rPr lang="nb-NO" dirty="0"/>
              <a:t> do for a </a:t>
            </a:r>
            <a:r>
              <a:rPr lang="nb-NO" dirty="0" err="1"/>
              <a:t>text</a:t>
            </a:r>
            <a:r>
              <a:rPr lang="nb-NO" dirty="0"/>
              <a:t>.</a:t>
            </a:r>
          </a:p>
          <a:p>
            <a:r>
              <a:rPr lang="nb-NO" dirty="0"/>
              <a:t>To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and all elements </a:t>
            </a:r>
            <a:r>
              <a:rPr lang="nb-NO" dirty="0" err="1"/>
              <a:t>should</a:t>
            </a:r>
            <a:r>
              <a:rPr lang="nb-NO" dirty="0"/>
              <a:t> underline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message</a:t>
            </a:r>
            <a:r>
              <a:rPr lang="nb-NO" dirty="0"/>
              <a:t>. 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messages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figure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design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carefully</a:t>
            </a:r>
            <a:r>
              <a:rPr lang="nb-NO" dirty="0"/>
              <a:t>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expect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figures</a:t>
            </a:r>
            <a:r>
              <a:rPr lang="nb-NO" dirty="0"/>
              <a:t> to </a:t>
            </a:r>
            <a:r>
              <a:rPr lang="nb-NO" dirty="0" err="1"/>
              <a:t>take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time to be </a:t>
            </a:r>
            <a:r>
              <a:rPr lang="nb-NO" dirty="0" err="1"/>
              <a:t>read</a:t>
            </a:r>
            <a:r>
              <a:rPr lang="nb-NO" dirty="0"/>
              <a:t>, and </a:t>
            </a:r>
            <a:r>
              <a:rPr lang="nb-NO" dirty="0" err="1"/>
              <a:t>need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extra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an </a:t>
            </a:r>
            <a:r>
              <a:rPr lang="nb-NO" dirty="0" err="1"/>
              <a:t>article</a:t>
            </a:r>
            <a:r>
              <a:rPr lang="nb-NO" dirty="0"/>
              <a:t> or a </a:t>
            </a:r>
            <a:r>
              <a:rPr lang="nb-NO" dirty="0" err="1"/>
              <a:t>presentation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3128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9582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I </a:t>
            </a:r>
            <a:r>
              <a:rPr lang="nb-NO" dirty="0" err="1"/>
              <a:t>had</a:t>
            </a:r>
            <a:r>
              <a:rPr lang="nb-NO" dirty="0"/>
              <a:t> to do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</a:t>
            </a:r>
            <a:r>
              <a:rPr lang="nb-NO" dirty="0" err="1"/>
              <a:t>objects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is a </a:t>
            </a:r>
            <a:r>
              <a:rPr lang="nb-NO" dirty="0" err="1"/>
              <a:t>little</a:t>
            </a:r>
            <a:r>
              <a:rPr lang="nb-NO" dirty="0"/>
              <a:t> more 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plotly</a:t>
            </a:r>
            <a:r>
              <a:rPr lang="nb-NO" dirty="0"/>
              <a:t> </a:t>
            </a:r>
            <a:r>
              <a:rPr lang="nb-NO" dirty="0" err="1"/>
              <a:t>express</a:t>
            </a:r>
            <a:r>
              <a:rPr lang="nb-NO" dirty="0"/>
              <a:t>. </a:t>
            </a:r>
          </a:p>
          <a:p>
            <a:r>
              <a:rPr lang="nb-NO" dirty="0"/>
              <a:t>I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bar traces. I plot </a:t>
            </a:r>
            <a:r>
              <a:rPr lang="nb-NO" dirty="0" err="1"/>
              <a:t>the</a:t>
            </a:r>
            <a:r>
              <a:rPr lang="nb-NO" dirty="0"/>
              <a:t> bars </a:t>
            </a:r>
            <a:r>
              <a:rPr lang="nb-NO" dirty="0" err="1"/>
              <a:t>with</a:t>
            </a:r>
            <a:r>
              <a:rPr lang="nb-NO" dirty="0"/>
              <a:t> country </a:t>
            </a:r>
            <a:r>
              <a:rPr lang="nb-NO" dirty="0" err="1"/>
              <a:t>on</a:t>
            </a:r>
            <a:r>
              <a:rPr lang="nb-NO" dirty="0"/>
              <a:t> x </a:t>
            </a:r>
            <a:r>
              <a:rPr lang="nb-NO" dirty="0" err="1"/>
              <a:t>axis</a:t>
            </a:r>
            <a:r>
              <a:rPr lang="nb-NO" dirty="0"/>
              <a:t> and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expectancy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y </a:t>
            </a:r>
            <a:r>
              <a:rPr lang="nb-NO" dirty="0" err="1"/>
              <a:t>axis</a:t>
            </a:r>
            <a:r>
              <a:rPr lang="nb-NO" dirty="0"/>
              <a:t>, and </a:t>
            </a:r>
            <a:r>
              <a:rPr lang="nb-NO" dirty="0" err="1"/>
              <a:t>color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column</a:t>
            </a:r>
            <a:r>
              <a:rPr lang="nb-NO" dirty="0"/>
              <a:t> I </a:t>
            </a:r>
            <a:r>
              <a:rPr lang="nb-NO" dirty="0" err="1"/>
              <a:t>created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x-</a:t>
            </a:r>
            <a:r>
              <a:rPr lang="nb-NO" dirty="0" err="1"/>
              <a:t>values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for different bars,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default</a:t>
            </a:r>
            <a:r>
              <a:rPr lang="nb-NO" dirty="0"/>
              <a:t> mode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go.Bar</a:t>
            </a:r>
            <a:r>
              <a:rPr lang="nb-NO" dirty="0"/>
              <a:t> is to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2934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make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more </a:t>
            </a:r>
            <a:r>
              <a:rPr lang="nb-NO" dirty="0" err="1"/>
              <a:t>pointed</a:t>
            </a:r>
            <a:r>
              <a:rPr lang="nb-NO" dirty="0"/>
              <a:t> and </a:t>
            </a:r>
            <a:r>
              <a:rPr lang="nb-NO" dirty="0" err="1"/>
              <a:t>contrasted</a:t>
            </a:r>
            <a:r>
              <a:rPr lang="nb-NO" dirty="0"/>
              <a:t> by </a:t>
            </a:r>
            <a:r>
              <a:rPr lang="nb-NO" dirty="0" err="1"/>
              <a:t>adding</a:t>
            </a:r>
            <a:r>
              <a:rPr lang="nb-NO" dirty="0"/>
              <a:t> an </a:t>
            </a:r>
            <a:r>
              <a:rPr lang="nb-NO" dirty="0" err="1"/>
              <a:t>annotation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1704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fast at </a:t>
            </a:r>
            <a:r>
              <a:rPr lang="nb-NO" dirty="0" err="1"/>
              <a:t>extracting</a:t>
            </a:r>
            <a:r>
              <a:rPr lang="nb-NO" dirty="0"/>
              <a:t>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err="1"/>
              <a:t>statistics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from 1957 and </a:t>
            </a:r>
            <a:r>
              <a:rPr lang="nb-NO" dirty="0" err="1"/>
              <a:t>mean</a:t>
            </a:r>
            <a:r>
              <a:rPr lang="nb-NO" dirty="0"/>
              <a:t> from 1962 bars.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917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Line </a:t>
            </a:r>
            <a:r>
              <a:rPr lang="nb-NO" dirty="0" err="1"/>
              <a:t>charts</a:t>
            </a:r>
            <a:r>
              <a:rPr lang="nb-NO" dirty="0"/>
              <a:t> guide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trend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endParaRPr lang="nb-NO" dirty="0"/>
          </a:p>
          <a:p>
            <a:r>
              <a:rPr lang="nb-NO" dirty="0"/>
              <a:t>Here I </a:t>
            </a:r>
            <a:r>
              <a:rPr lang="nb-NO" dirty="0" err="1"/>
              <a:t>plotted</a:t>
            </a:r>
            <a:r>
              <a:rPr lang="nb-NO" dirty="0"/>
              <a:t>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room</a:t>
            </a:r>
            <a:r>
              <a:rPr lang="nb-NO" dirty="0"/>
              <a:t> for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9997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Line </a:t>
            </a:r>
            <a:r>
              <a:rPr lang="nb-NO" dirty="0" err="1"/>
              <a:t>charts</a:t>
            </a:r>
            <a:r>
              <a:rPr lang="nb-NO" dirty="0"/>
              <a:t> guide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trend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endParaRPr lang="nb-NO" dirty="0"/>
          </a:p>
          <a:p>
            <a:r>
              <a:rPr lang="nb-NO" dirty="0"/>
              <a:t>Here I </a:t>
            </a:r>
            <a:r>
              <a:rPr lang="nb-NO" dirty="0" err="1"/>
              <a:t>plotted</a:t>
            </a:r>
            <a:r>
              <a:rPr lang="nb-NO" dirty="0"/>
              <a:t>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visualization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room</a:t>
            </a:r>
            <a:r>
              <a:rPr lang="nb-NO" dirty="0"/>
              <a:t> for more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chart</a:t>
            </a:r>
            <a:r>
              <a:rPr lang="nb-NO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57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220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1456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? </a:t>
            </a:r>
          </a:p>
          <a:p>
            <a:r>
              <a:rPr lang="nb-NO" dirty="0"/>
              <a:t>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perceive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shapes</a:t>
            </a:r>
            <a:r>
              <a:rPr lang="nb-NO" dirty="0"/>
              <a:t> and elements </a:t>
            </a:r>
            <a:r>
              <a:rPr lang="nb-NO" dirty="0" err="1"/>
              <a:t>precisely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perceive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shapes</a:t>
            </a:r>
            <a:r>
              <a:rPr lang="nb-NO" dirty="0"/>
              <a:t> and elements </a:t>
            </a:r>
            <a:r>
              <a:rPr lang="nb-NO" dirty="0" err="1"/>
              <a:t>approximately</a:t>
            </a:r>
            <a:r>
              <a:rPr lang="nb-NO" dirty="0"/>
              <a:t>.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figure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precisely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272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Svar: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0829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the</a:t>
            </a:r>
            <a:r>
              <a:rPr lang="nb-NO" dirty="0"/>
              <a:t> same data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differently</a:t>
            </a:r>
            <a:endParaRPr lang="nb-NO" dirty="0"/>
          </a:p>
          <a:p>
            <a:r>
              <a:rPr lang="nb-NO" dirty="0"/>
              <a:t>Is </a:t>
            </a:r>
            <a:r>
              <a:rPr lang="nb-NO" dirty="0" err="1"/>
              <a:t>there</a:t>
            </a:r>
            <a:r>
              <a:rPr lang="nb-NO" dirty="0"/>
              <a:t> a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make it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9328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7547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7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708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gjelder altså oppgaven med å sammenligne forholdet mellom enkeltverdier</a:t>
            </a:r>
          </a:p>
          <a:p>
            <a:r>
              <a:rPr lang="nb-NO" dirty="0"/>
              <a:t>Bruk </a:t>
            </a:r>
            <a:r>
              <a:rPr lang="nb-NO" dirty="0" err="1"/>
              <a:t>scatter</a:t>
            </a:r>
            <a:r>
              <a:rPr lang="nb-NO" dirty="0"/>
              <a:t> plot eller linjediagram å vise verdier der enkeltverdiene er viktige</a:t>
            </a:r>
          </a:p>
          <a:p>
            <a:r>
              <a:rPr lang="nb-NO" dirty="0"/>
              <a:t>Bruk intensitet hvis enkeltverdiene ikke er viktig, men det store bildet er viktigere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274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gjelder altså oppgaven med å sammenligne forholdet mellom enkeltverdier</a:t>
            </a:r>
          </a:p>
          <a:p>
            <a:r>
              <a:rPr lang="nb-NO" dirty="0"/>
              <a:t>Bruk </a:t>
            </a:r>
            <a:r>
              <a:rPr lang="nb-NO" dirty="0" err="1"/>
              <a:t>scatter</a:t>
            </a:r>
            <a:r>
              <a:rPr lang="nb-NO" dirty="0"/>
              <a:t> plot eller linjediagram å vise verdier der enkeltverdiene er viktige</a:t>
            </a:r>
          </a:p>
          <a:p>
            <a:r>
              <a:rPr lang="nb-NO" dirty="0"/>
              <a:t>Bruk intensitet hvis enkeltverdiene ikke er viktig, men det store bildet er viktigere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4589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Hvis du har tre dimensjoner du ønsker å plotte</a:t>
            </a:r>
          </a:p>
          <a:p>
            <a:r>
              <a:rPr lang="nb-NO" dirty="0"/>
              <a:t>Kanskje vi har årstall på x-aksen, gjennomsnittlig forventet levealder i et land på y-aksen og </a:t>
            </a:r>
            <a:r>
              <a:rPr lang="nb-NO" dirty="0" err="1"/>
              <a:t>bnp</a:t>
            </a:r>
            <a:r>
              <a:rPr lang="nb-NO" dirty="0"/>
              <a:t> til landet som arealet av bobla</a:t>
            </a:r>
          </a:p>
          <a:p>
            <a:endParaRPr lang="nb-NO" dirty="0"/>
          </a:p>
          <a:p>
            <a:r>
              <a:rPr lang="nb-NO" dirty="0"/>
              <a:t>Bruk x- og y-aksen til de viktigste, og størrelse/farge til den minst viktige. Den blir bare oppfattet "sånn </a:t>
            </a:r>
            <a:r>
              <a:rPr lang="nb-NO" dirty="0" err="1"/>
              <a:t>ca</a:t>
            </a:r>
            <a:r>
              <a:rPr lang="nb-NO" dirty="0"/>
              <a:t>" av leseren.</a:t>
            </a:r>
          </a:p>
          <a:p>
            <a:endParaRPr lang="nb-NO" dirty="0"/>
          </a:p>
          <a:p>
            <a:r>
              <a:rPr lang="nb-NO" dirty="0"/>
              <a:t>Et alternativ er å bruke flere figurer til å vise det samme</a:t>
            </a:r>
          </a:p>
          <a:p>
            <a:endParaRPr lang="nb-NO" dirty="0"/>
          </a:p>
          <a:p>
            <a:r>
              <a:rPr lang="nb-NO" dirty="0"/>
              <a:t>One </a:t>
            </a:r>
            <a:r>
              <a:rPr lang="nb-NO" dirty="0" err="1"/>
              <a:t>advantage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crucial</a:t>
            </a:r>
            <a:r>
              <a:rPr lang="nb-NO" dirty="0"/>
              <a:t> </a:t>
            </a:r>
            <a:r>
              <a:rPr lang="nb-NO" dirty="0" err="1"/>
              <a:t>piece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is, is </a:t>
            </a:r>
            <a:r>
              <a:rPr lang="nb-NO" dirty="0" err="1"/>
              <a:t>that</a:t>
            </a:r>
            <a:r>
              <a:rPr lang="nb-NO" dirty="0"/>
              <a:t> it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helps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refine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5346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wanted</a:t>
            </a:r>
            <a:r>
              <a:rPr lang="nb-NO" dirty="0"/>
              <a:t> to </a:t>
            </a:r>
            <a:r>
              <a:rPr lang="nb-NO" dirty="0" err="1"/>
              <a:t>come</a:t>
            </a:r>
            <a:r>
              <a:rPr lang="nb-NO" dirty="0"/>
              <a:t> back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and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points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show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more </a:t>
            </a:r>
            <a:r>
              <a:rPr lang="nb-NO" dirty="0" err="1"/>
              <a:t>easily</a:t>
            </a:r>
            <a:r>
              <a:rPr lang="nb-NO" dirty="0"/>
              <a:t> by designing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77741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sort by </a:t>
            </a:r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bar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</a:t>
            </a:r>
            <a:r>
              <a:rPr lang="nb-NO" dirty="0" err="1"/>
              <a:t>quickly</a:t>
            </a:r>
            <a:r>
              <a:rPr lang="nb-NO" dirty="0"/>
              <a:t> be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order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in.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62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Okay,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understand,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don't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mistrust</a:t>
            </a:r>
            <a:r>
              <a:rPr lang="nb-NO" dirty="0"/>
              <a:t> or </a:t>
            </a:r>
            <a:r>
              <a:rPr lang="nb-NO" dirty="0" err="1"/>
              <a:t>confusion</a:t>
            </a:r>
            <a:r>
              <a:rPr lang="nb-NO" dirty="0"/>
              <a:t>.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8750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figures</a:t>
            </a:r>
            <a:r>
              <a:rPr lang="nb-NO" dirty="0"/>
              <a:t> and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order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lines a, b, c and d. Most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it </a:t>
            </a:r>
            <a:r>
              <a:rPr lang="nb-NO" dirty="0" err="1"/>
              <a:t>quickly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explanation</a:t>
            </a:r>
            <a:r>
              <a:rPr lang="nb-NO" dirty="0"/>
              <a:t> is right </a:t>
            </a:r>
            <a:r>
              <a:rPr lang="nb-NO" dirty="0" err="1"/>
              <a:t>there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figure</a:t>
            </a:r>
            <a:r>
              <a:rPr lang="nb-NO" dirty="0"/>
              <a:t>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graph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right, I first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dashes</a:t>
            </a:r>
            <a:r>
              <a:rPr lang="nb-NO" dirty="0"/>
              <a:t>. </a:t>
            </a:r>
            <a:r>
              <a:rPr lang="nb-NO" dirty="0" err="1"/>
              <a:t>Then</a:t>
            </a:r>
            <a:r>
              <a:rPr lang="nb-NO" dirty="0"/>
              <a:t> I have to </a:t>
            </a:r>
            <a:r>
              <a:rPr lang="nb-NO" dirty="0" err="1"/>
              <a:t>look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, and </a:t>
            </a:r>
            <a:r>
              <a:rPr lang="nb-NO" dirty="0" err="1"/>
              <a:t>look</a:t>
            </a:r>
            <a:r>
              <a:rPr lang="nb-NO" dirty="0"/>
              <a:t> for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dashes</a:t>
            </a:r>
            <a:r>
              <a:rPr lang="nb-NO" dirty="0"/>
              <a:t>, to </a:t>
            </a:r>
            <a:r>
              <a:rPr lang="nb-NO" dirty="0" err="1"/>
              <a:t>identify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 as "d". </a:t>
            </a:r>
            <a:r>
              <a:rPr lang="nb-NO" dirty="0" err="1"/>
              <a:t>Now</a:t>
            </a:r>
            <a:r>
              <a:rPr lang="nb-NO" dirty="0"/>
              <a:t> I have to </a:t>
            </a:r>
            <a:r>
              <a:rPr lang="nb-NO" dirty="0" err="1"/>
              <a:t>remember</a:t>
            </a:r>
            <a:r>
              <a:rPr lang="nb-NO" dirty="0"/>
              <a:t> "d" </a:t>
            </a:r>
            <a:r>
              <a:rPr lang="nb-NO" dirty="0" err="1"/>
              <a:t>was</a:t>
            </a:r>
            <a:r>
              <a:rPr lang="nb-NO" dirty="0"/>
              <a:t> first, </a:t>
            </a:r>
            <a:r>
              <a:rPr lang="nb-NO" dirty="0" err="1"/>
              <a:t>while</a:t>
            </a:r>
            <a:r>
              <a:rPr lang="nb-NO" dirty="0"/>
              <a:t> I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line is </a:t>
            </a:r>
            <a:r>
              <a:rPr lang="nb-NO" dirty="0" err="1"/>
              <a:t>the</a:t>
            </a:r>
            <a:r>
              <a:rPr lang="nb-NO" dirty="0"/>
              <a:t> solid line. I </a:t>
            </a:r>
            <a:r>
              <a:rPr lang="nb-NO" dirty="0" err="1"/>
              <a:t>look</a:t>
            </a:r>
            <a:r>
              <a:rPr lang="nb-NO" dirty="0"/>
              <a:t> back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solid line is "a". </a:t>
            </a:r>
            <a:r>
              <a:rPr lang="nb-NO" dirty="0" err="1"/>
              <a:t>Perhaps</a:t>
            </a:r>
            <a:r>
              <a:rPr lang="nb-NO" dirty="0"/>
              <a:t> I am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forgetting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dashes</a:t>
            </a:r>
            <a:r>
              <a:rPr lang="nb-NO" dirty="0"/>
              <a:t> line </a:t>
            </a:r>
            <a:r>
              <a:rPr lang="nb-NO" dirty="0" err="1"/>
              <a:t>was</a:t>
            </a:r>
            <a:r>
              <a:rPr lang="nb-NO" dirty="0"/>
              <a:t>. </a:t>
            </a:r>
            <a:r>
              <a:rPr lang="nb-NO" dirty="0" err="1"/>
              <a:t>Looking</a:t>
            </a:r>
            <a:r>
              <a:rPr lang="nb-NO" dirty="0"/>
              <a:t> back and </a:t>
            </a:r>
            <a:r>
              <a:rPr lang="nb-NO" dirty="0" err="1"/>
              <a:t>forth</a:t>
            </a:r>
            <a:r>
              <a:rPr lang="nb-NO" dirty="0"/>
              <a:t> as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perform</a:t>
            </a:r>
            <a:r>
              <a:rPr lang="nb-NO" dirty="0"/>
              <a:t> a </a:t>
            </a:r>
            <a:r>
              <a:rPr lang="nb-NO" dirty="0" err="1"/>
              <a:t>task</a:t>
            </a:r>
            <a:r>
              <a:rPr lang="nb-NO" dirty="0"/>
              <a:t> in </a:t>
            </a:r>
            <a:r>
              <a:rPr lang="nb-NO" dirty="0" err="1"/>
              <a:t>inefficitent</a:t>
            </a:r>
            <a:r>
              <a:rPr lang="nb-NO" dirty="0"/>
              <a:t>. In </a:t>
            </a:r>
            <a:r>
              <a:rPr lang="nb-NO" dirty="0" err="1"/>
              <a:t>addition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remember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makes it hard to </a:t>
            </a:r>
            <a:r>
              <a:rPr lang="nb-NO" dirty="0" err="1"/>
              <a:t>absorb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perform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/>
              <a:t>This is </a:t>
            </a:r>
            <a:r>
              <a:rPr lang="nb-NO" dirty="0" err="1"/>
              <a:t>easy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have a </a:t>
            </a:r>
            <a:r>
              <a:rPr lang="nb-NO" dirty="0" err="1"/>
              <a:t>few</a:t>
            </a:r>
            <a:r>
              <a:rPr lang="nb-NO" dirty="0"/>
              <a:t>, non </a:t>
            </a:r>
            <a:r>
              <a:rPr lang="nb-NO" dirty="0" err="1"/>
              <a:t>crossing</a:t>
            </a:r>
            <a:r>
              <a:rPr lang="nb-NO" dirty="0"/>
              <a:t>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1906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"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cannot</a:t>
            </a:r>
            <a:r>
              <a:rPr lang="nb-NO" dirty="0"/>
              <a:t> be in </a:t>
            </a:r>
            <a:r>
              <a:rPr lang="nb-NO" dirty="0" err="1"/>
              <a:t>focus</a:t>
            </a:r>
            <a:r>
              <a:rPr lang="nb-NO" dirty="0"/>
              <a:t>"</a:t>
            </a:r>
          </a:p>
          <a:p>
            <a:endParaRPr lang="nb-NO" dirty="0"/>
          </a:p>
          <a:p>
            <a:r>
              <a:rPr lang="nb-NO" dirty="0"/>
              <a:t>The plotting </a:t>
            </a:r>
            <a:r>
              <a:rPr lang="nb-NO" dirty="0" err="1"/>
              <a:t>libraries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made</a:t>
            </a:r>
            <a:r>
              <a:rPr lang="nb-NO" dirty="0"/>
              <a:t> for </a:t>
            </a:r>
            <a:r>
              <a:rPr lang="nb-NO" dirty="0" err="1"/>
              <a:t>this</a:t>
            </a:r>
            <a:r>
              <a:rPr lang="nb-NO" dirty="0"/>
              <a:t>!</a:t>
            </a:r>
          </a:p>
          <a:p>
            <a:r>
              <a:rPr lang="nb-NO" dirty="0" err="1"/>
              <a:t>Repeating</a:t>
            </a:r>
            <a:r>
              <a:rPr lang="nb-NO" dirty="0"/>
              <a:t> </a:t>
            </a:r>
            <a:r>
              <a:rPr lang="nb-NO" dirty="0" err="1"/>
              <a:t>colors</a:t>
            </a:r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listed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isn't</a:t>
            </a:r>
            <a:r>
              <a:rPr lang="nb-NO" dirty="0"/>
              <a:t> </a:t>
            </a:r>
            <a:r>
              <a:rPr lang="nb-NO" dirty="0" err="1"/>
              <a:t>space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13138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it is </a:t>
            </a:r>
            <a:r>
              <a:rPr lang="nb-NO" dirty="0" err="1"/>
              <a:t>easy</a:t>
            </a:r>
            <a:r>
              <a:rPr lang="nb-NO" dirty="0"/>
              <a:t> to do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labelling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is </a:t>
            </a:r>
            <a:r>
              <a:rPr lang="nb-NO" dirty="0" err="1"/>
              <a:t>narrow</a:t>
            </a:r>
            <a:r>
              <a:rPr lang="nb-NO" dirty="0"/>
              <a:t> and I dont have to </a:t>
            </a:r>
            <a:r>
              <a:rPr lang="nb-NO" dirty="0" err="1"/>
              <a:t>label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things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36457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Farger for å fremheve fire land</a:t>
            </a:r>
          </a:p>
          <a:p>
            <a:r>
              <a:rPr lang="nb-NO" dirty="0"/>
              <a:t>Søylene er sortert, det gir kanskje et visuelt ryddig inntrykk</a:t>
            </a:r>
          </a:p>
          <a:p>
            <a:r>
              <a:rPr lang="nb-NO" dirty="0"/>
              <a:t>Tittelen fremhever budskapet</a:t>
            </a:r>
          </a:p>
          <a:p>
            <a:r>
              <a:rPr lang="nb-NO" dirty="0"/>
              <a:t>Kontrastfarge for England som er budskapet</a:t>
            </a:r>
          </a:p>
          <a:p>
            <a:r>
              <a:rPr lang="nb-NO" dirty="0"/>
              <a:t>Søylene er horisontale, det gjør det lett å lese landet (i motsetning til vertikale søyler, der lange navn kan bli skråstilt, vanskeligere å lese og vanskeligere å knytte navn til data)</a:t>
            </a:r>
          </a:p>
          <a:p>
            <a:r>
              <a:rPr lang="nb-NO" dirty="0"/>
              <a:t>En slags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labeling</a:t>
            </a:r>
            <a:r>
              <a:rPr lang="nb-NO" dirty="0"/>
              <a:t>, der </a:t>
            </a:r>
            <a:r>
              <a:rPr lang="nb-NO" dirty="0" err="1"/>
              <a:t>labelen</a:t>
            </a:r>
            <a:r>
              <a:rPr lang="nb-NO" dirty="0"/>
              <a:t> står der øyet gjør sammenligningen mellom ulike søyler, i motsetning til å stå på x-aksen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775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Budskap i tittelen</a:t>
            </a:r>
          </a:p>
          <a:p>
            <a:r>
              <a:rPr lang="nb-NO" dirty="0"/>
              <a:t>Tekst er integrert i figuren: "India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lockdown</a:t>
            </a:r>
            <a:r>
              <a:rPr lang="nb-NO" dirty="0"/>
              <a:t>"</a:t>
            </a:r>
          </a:p>
          <a:p>
            <a:r>
              <a:rPr lang="nb-NO" dirty="0"/>
              <a:t>Kun to land er fremhevet, India som er budskapet og Italia som vi "alle" hadde et forhold til – kan brukes som et sammenligningsgrunnlag</a:t>
            </a:r>
          </a:p>
          <a:p>
            <a:r>
              <a:rPr lang="nb-NO" dirty="0"/>
              <a:t>Direct </a:t>
            </a:r>
            <a:r>
              <a:rPr lang="nb-NO" dirty="0" err="1"/>
              <a:t>label</a:t>
            </a:r>
            <a:endParaRPr lang="nb-NO" dirty="0"/>
          </a:p>
          <a:p>
            <a:r>
              <a:rPr lang="nb-NO" dirty="0"/>
              <a:t>"show </a:t>
            </a:r>
            <a:r>
              <a:rPr lang="nb-NO" dirty="0" err="1"/>
              <a:t>the</a:t>
            </a:r>
            <a:r>
              <a:rPr lang="nb-NO" dirty="0"/>
              <a:t> data", her er det et syv dagers glidende gjennomsnitt, som er litt glattet ut og gjerne ryddigere å se på, men data for mange land vises, i motsetning til å vise en gjennomsnittsutvikling for ulike land</a:t>
            </a:r>
          </a:p>
          <a:p>
            <a:r>
              <a:rPr lang="nb-NO" dirty="0">
                <a:hlinkClick r:id="rId3"/>
              </a:rPr>
              <a:t>FT Data (@ftdata) / </a:t>
            </a:r>
            <a:r>
              <a:rPr lang="nb-NO" dirty="0" err="1">
                <a:hlinkClick r:id="rId3"/>
              </a:rPr>
              <a:t>X</a:t>
            </a:r>
            <a:r>
              <a:rPr lang="nb-NO" dirty="0">
                <a:hlinkClick r:id="rId3"/>
              </a:rPr>
              <a:t> (twitter.com)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708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Time </a:t>
            </a:r>
            <a:r>
              <a:rPr lang="nb-NO" dirty="0" err="1"/>
              <a:t>on</a:t>
            </a:r>
            <a:r>
              <a:rPr lang="nb-NO" dirty="0"/>
              <a:t> x-</a:t>
            </a:r>
            <a:r>
              <a:rPr lang="nb-NO" dirty="0" err="1"/>
              <a:t>axis</a:t>
            </a:r>
            <a:endParaRPr lang="nb-NO" dirty="0"/>
          </a:p>
          <a:p>
            <a:r>
              <a:rPr lang="nb-NO" dirty="0"/>
              <a:t>Positive </a:t>
            </a:r>
            <a:r>
              <a:rPr lang="nb-NO" dirty="0" err="1"/>
              <a:t>goes</a:t>
            </a:r>
            <a:r>
              <a:rPr lang="nb-NO" dirty="0"/>
              <a:t> up</a:t>
            </a:r>
          </a:p>
          <a:p>
            <a:r>
              <a:rPr lang="nb-NO" dirty="0" err="1"/>
              <a:t>Known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scheme</a:t>
            </a:r>
            <a:r>
              <a:rPr lang="nb-NO" dirty="0"/>
              <a:t>, red is hot, </a:t>
            </a:r>
            <a:r>
              <a:rPr lang="nb-NO" dirty="0" err="1"/>
              <a:t>blue</a:t>
            </a:r>
            <a:r>
              <a:rPr lang="nb-NO" dirty="0"/>
              <a:t> is </a:t>
            </a:r>
            <a:r>
              <a:rPr lang="nb-NO" dirty="0" err="1"/>
              <a:t>cold</a:t>
            </a:r>
            <a:endParaRPr lang="nb-NO" dirty="0"/>
          </a:p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labelling</a:t>
            </a:r>
            <a:endParaRPr lang="nb-NO" dirty="0"/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pallette</a:t>
            </a:r>
            <a:r>
              <a:rPr lang="nb-NO" dirty="0"/>
              <a:t> is not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blindness</a:t>
            </a:r>
            <a:r>
              <a:rPr lang="nb-NO" dirty="0"/>
              <a:t> </a:t>
            </a:r>
            <a:r>
              <a:rPr lang="nb-NO" dirty="0" err="1"/>
              <a:t>proof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25378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240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2DE04-E8FA-46F9-A120-EA83D713D656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20909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Tekst er flettet inn i figuren, både punkter og akser er forklart</a:t>
            </a:r>
          </a:p>
          <a:p>
            <a:r>
              <a:rPr lang="nb-NO" dirty="0"/>
              <a:t>Tittelen forteller budskapet</a:t>
            </a:r>
          </a:p>
          <a:p>
            <a:r>
              <a:rPr lang="en-US" dirty="0">
                <a:hlinkClick r:id="rId3"/>
              </a:rPr>
              <a:t>Causes of Death - Our World in Data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337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Kompleks figur, kompleks x og y-akse. Masse tekstlig forklaringer. "Alle data" er vist – alle klubber som punkter, noen er uthevet. Direct </a:t>
            </a:r>
            <a:r>
              <a:rPr lang="nb-NO" dirty="0" err="1">
                <a:hlinkClick r:id="rId3"/>
              </a:rPr>
              <a:t>labeling</a:t>
            </a:r>
            <a:r>
              <a:rPr lang="nb-NO" dirty="0">
                <a:hlinkClick r:id="rId3"/>
              </a:rPr>
              <a:t> av klubber. Farge symboliserer år.</a:t>
            </a:r>
          </a:p>
          <a:p>
            <a:endParaRPr lang="nb-NO" dirty="0">
              <a:hlinkClick r:id="rId3"/>
            </a:endParaRPr>
          </a:p>
          <a:p>
            <a:r>
              <a:rPr lang="nb-NO" dirty="0">
                <a:hlinkClick r:id="rId3"/>
              </a:rPr>
              <a:t>FT Data (@ftdata) / </a:t>
            </a:r>
            <a:r>
              <a:rPr lang="nb-NO" dirty="0" err="1">
                <a:hlinkClick r:id="rId3"/>
              </a:rPr>
              <a:t>X</a:t>
            </a:r>
            <a:r>
              <a:rPr lang="nb-NO" dirty="0">
                <a:hlinkClick r:id="rId3"/>
              </a:rPr>
              <a:t> (twitter.com)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2DE04-E8FA-46F9-A120-EA83D713D656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548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let's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basics</a:t>
            </a:r>
            <a:r>
              <a:rPr lang="nb-NO" dirty="0"/>
              <a:t>. </a:t>
            </a:r>
            <a:r>
              <a:rPr lang="nb-NO" dirty="0" err="1"/>
              <a:t>Around</a:t>
            </a:r>
            <a:r>
              <a:rPr lang="nb-NO" dirty="0"/>
              <a:t> 1 in 25 has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type and </a:t>
            </a:r>
            <a:r>
              <a:rPr lang="nb-NO" dirty="0" err="1"/>
              <a:t>degree</a:t>
            </a:r>
            <a:r>
              <a:rPr lang="nb-NO" dirty="0"/>
              <a:t>. </a:t>
            </a:r>
          </a:p>
          <a:p>
            <a:r>
              <a:rPr lang="nb-NO" dirty="0"/>
              <a:t>This is an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to make sure it is </a:t>
            </a:r>
            <a:r>
              <a:rPr lang="nb-NO" dirty="0" err="1"/>
              <a:t>possible</a:t>
            </a:r>
            <a:r>
              <a:rPr lang="nb-NO" dirty="0"/>
              <a:t> to </a:t>
            </a:r>
            <a:r>
              <a:rPr lang="nb-NO" dirty="0" err="1"/>
              <a:t>communicate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.</a:t>
            </a:r>
          </a:p>
          <a:p>
            <a:r>
              <a:rPr lang="nb-NO" dirty="0"/>
              <a:t>It is not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, </a:t>
            </a:r>
            <a:r>
              <a:rPr lang="nb-NO" dirty="0" err="1"/>
              <a:t>though</a:t>
            </a:r>
            <a:r>
              <a:rPr lang="nb-NO" dirty="0"/>
              <a:t>, and I </a:t>
            </a:r>
            <a:r>
              <a:rPr lang="nb-NO" dirty="0" err="1"/>
              <a:t>get</a:t>
            </a:r>
            <a:r>
              <a:rPr lang="nb-NO" dirty="0"/>
              <a:t> it </a:t>
            </a:r>
            <a:r>
              <a:rPr lang="nb-NO" dirty="0" err="1"/>
              <a:t>wrong</a:t>
            </a:r>
            <a:r>
              <a:rPr lang="nb-NO" dirty="0"/>
              <a:t> more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I'd</a:t>
            </a:r>
            <a:r>
              <a:rPr lang="nb-NO" dirty="0"/>
              <a:t> like </a:t>
            </a:r>
            <a:r>
              <a:rPr lang="nb-NO" dirty="0" err="1"/>
              <a:t>myself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577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It's not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 to design for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</a:t>
            </a:r>
            <a:r>
              <a:rPr lang="nb-NO" dirty="0" err="1"/>
              <a:t>impairment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Plotlys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colors</a:t>
            </a:r>
            <a:r>
              <a:rPr lang="nb-NO" dirty="0"/>
              <a:t> as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red </a:t>
            </a:r>
            <a:r>
              <a:rPr lang="nb-NO" dirty="0" err="1"/>
              <a:t>blindness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differentiate</a:t>
            </a:r>
            <a:r>
              <a:rPr lang="nb-NO" dirty="0"/>
              <a:t> , </a:t>
            </a:r>
            <a:r>
              <a:rPr lang="nb-NO" dirty="0" err="1"/>
              <a:t>others</a:t>
            </a:r>
            <a:r>
              <a:rPr lang="nb-NO" dirty="0"/>
              <a:t> not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861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Excel's</a:t>
            </a:r>
            <a:r>
              <a:rPr lang="nb-NO" dirty="0"/>
              <a:t>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colors</a:t>
            </a:r>
            <a:r>
              <a:rPr lang="nb-NO" dirty="0"/>
              <a:t> </a:t>
            </a:r>
            <a:r>
              <a:rPr lang="nb-NO" dirty="0" err="1"/>
              <a:t>viewed</a:t>
            </a:r>
            <a:r>
              <a:rPr lang="nb-NO" dirty="0"/>
              <a:t> as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blind</a:t>
            </a:r>
          </a:p>
          <a:p>
            <a:r>
              <a:rPr lang="nb-NO" dirty="0" err="1"/>
              <a:t>Looking</a:t>
            </a:r>
            <a:r>
              <a:rPr lang="nb-NO" dirty="0"/>
              <a:t> back and </a:t>
            </a:r>
            <a:r>
              <a:rPr lang="nb-NO" dirty="0" err="1"/>
              <a:t>forth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legend</a:t>
            </a:r>
            <a:r>
              <a:rPr lang="nb-NO" dirty="0"/>
              <a:t> and lines, </a:t>
            </a:r>
            <a:r>
              <a:rPr lang="nb-NO" dirty="0" err="1"/>
              <a:t>harder</a:t>
            </a:r>
            <a:r>
              <a:rPr lang="nb-NO" dirty="0"/>
              <a:t> to </a:t>
            </a:r>
            <a:r>
              <a:rPr lang="nb-NO" dirty="0" err="1"/>
              <a:t>differentiate</a:t>
            </a:r>
            <a:endParaRPr lang="nb-NO" dirty="0"/>
          </a:p>
          <a:p>
            <a:endParaRPr lang="nb-NO" dirty="0"/>
          </a:p>
          <a:p>
            <a:r>
              <a:rPr lang="nb-NO" dirty="0"/>
              <a:t>So lets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to, </a:t>
            </a:r>
            <a:r>
              <a:rPr lang="nb-NO" dirty="0" err="1"/>
              <a:t>but</a:t>
            </a:r>
            <a:r>
              <a:rPr lang="nb-NO" dirty="0"/>
              <a:t> first,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84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Let's</a:t>
            </a:r>
            <a:r>
              <a:rPr lang="nb-NO" dirty="0"/>
              <a:t> plot a time series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expectancy</a:t>
            </a:r>
            <a:r>
              <a:rPr lang="nb-NO" dirty="0"/>
              <a:t> in Brazil and China</a:t>
            </a:r>
          </a:p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input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dataframe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first argument,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column</a:t>
            </a:r>
            <a:r>
              <a:rPr lang="nb-NO" dirty="0"/>
              <a:t> </a:t>
            </a:r>
            <a:r>
              <a:rPr lang="nb-NO" dirty="0" err="1"/>
              <a:t>names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rest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arguments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line </a:t>
            </a:r>
            <a:r>
              <a:rPr lang="nb-NO" dirty="0" err="1"/>
              <a:t>group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line per country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connected</a:t>
            </a:r>
            <a:r>
              <a:rPr lang="nb-NO" dirty="0"/>
              <a:t>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C7702-3CEF-4FEA-9026-AA2BA82BC39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407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1211-B953-997F-84B4-6F7747722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A502E-F875-5F9E-D01A-2DAB46E22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2B86-26A5-7068-81A6-3C83C68F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33C0-5AC0-9C13-C8F3-DF349F29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6295F-6CD1-3C09-FE50-73B8CDA7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00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7815-D878-2661-1F2E-4067E39E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B243B-01B8-15A6-2746-7B24225E8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EDE3-AEF3-6D33-5851-1351A0C4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1986B-9EEC-24BA-19E1-C4964E6D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16578-F8E5-C5E2-2B53-C6000B74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321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90BAE-374A-C2D1-8BB2-EFDCDAF25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C6ACE-0CBE-24FE-6F96-03141F0DB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D02F9-318C-69EA-4B3D-2560DFF7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F871-1223-1EA0-0187-2580C296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D4CCE-CA01-4BED-7766-A4E3B1AE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25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79F7-A70E-B148-1445-FD75B378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4910-B547-3DEC-1009-36C9B2F6F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8EDF7-D1E6-4C8F-D43E-81C20BFF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A8A39-769B-31E6-39C6-58B80B36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05874-CB50-59EB-8058-098C815B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176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CA74-8F49-490B-EEBC-6F56DC4C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F1427-4011-D8C9-1E27-DD38C8C26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F249F-D4C3-651D-C15F-8106E061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196B-6D64-78EF-9F0C-707319EB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C2EB-F908-AB0A-2B9B-A412B73F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720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6734-6A57-5C4E-73CA-F5DDD20B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C6DF-80AB-301C-4DAC-B89A6A476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61A5B-5BB9-CBE9-9F65-7BF063E47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9C250-99EB-F09B-F993-4BC30352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829AE-BFF8-F98C-79AC-7DBAEDF31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3D242-05D2-0F46-7C0C-6B54839F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281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E0A7-667F-DAE4-B734-84DE719F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CDF91-94FA-65EC-9CAF-3D4BFBC78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9E563-C23D-EC79-F485-4EAB5C43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5F021-9A05-469E-2FF1-A6BA27D0E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ADAA2-E324-FBC3-97B9-8664A64BF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9F759-F6B1-6BAB-397F-331949EA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AE566-8F72-63C1-A7A9-9E6E1055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E9DF5-FC4E-F3B8-491F-9A52C168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257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6607-C120-ADA8-5672-1DD31DEB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8F99A-54E1-73B0-AB34-5CBCB1A3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1988A-365B-D029-CBD4-C8F45639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1F704-D8A4-DBAC-31A0-F837DF8D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588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BF658-5B57-643E-B8C8-36D767D7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6AFD8-3F6B-DCF2-7BAC-15065039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8A06-306B-8FB2-A654-9EB4B7AC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601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5C82-BBF1-AD94-7291-1EB936FA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F58B-3A2C-C293-F54A-ED3D5EA28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661C-CB65-91C1-A0A1-FC709FB88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FD597-330E-186A-BEF2-A0ED58BE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62DA4-EDF1-2D38-863A-60795E38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C8357-8078-5713-48ED-BA38B9F7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513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0A07-505B-3E72-8D5D-3AA1AA81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206D5-2331-19ED-CC3C-5FF4DBDB5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07339-2183-1825-E282-379806CD2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C39FD-83A8-6DA5-EA2E-C78676BD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97956-9680-FB32-EDDA-112F14DB1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F5E49-F648-9D47-67D9-0CA78D41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191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C9281-D552-7446-4067-73D9190E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1DD6E-6322-DB0D-47C3-DD004E585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DA45-04CE-5F07-82D7-B13F8C02B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CF247-70D6-410F-8EB7-B822FB73C7B7}" type="datetimeFigureOut">
              <a:rPr lang="nb-NO" smtClean="0"/>
              <a:t>18.04.2024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5E99-6E15-5821-128D-3E24754BD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8CD40-87BC-2F56-A352-58B85468E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31D13-32DB-47FD-B9C8-FA3F6AB2A9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933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f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Jr8D4Bxjw" TargetMode="External"/><Relationship Id="rId3" Type="http://schemas.openxmlformats.org/officeDocument/2006/relationships/hyperlink" Target="Artikkel:%20The%20Science%20of%20Visual%20Data%20Communication:%20What%20Works" TargetMode="External"/><Relationship Id="rId7" Type="http://schemas.openxmlformats.org/officeDocument/2006/relationships/hyperlink" Target="https://github.com/Financial-Times/chart-doctor/blob/main/visual-vocabulary/poster.pn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orytellingwithdata.com/chart-guide" TargetMode="External"/><Relationship Id="rId5" Type="http://schemas.openxmlformats.org/officeDocument/2006/relationships/hyperlink" Target="https://www.storytellingwithdata.com/blog" TargetMode="External"/><Relationship Id="rId4" Type="http://schemas.openxmlformats.org/officeDocument/2006/relationships/hyperlink" Target="https://experception.net/FranconeriPSPIReviewExperceptionDotNet.pdf" TargetMode="External"/><Relationship Id="rId9" Type="http://schemas.openxmlformats.org/officeDocument/2006/relationships/hyperlink" Target="https://earthobservatory.nasa.gov/blogs/elegantfigures/2013/08/05/subtleties-of-color-part-1-of-6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f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C2A5-4983-C8FD-C43F-B4B6E4AB5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5 science-</a:t>
            </a:r>
            <a:r>
              <a:rPr lang="nb-NO" dirty="0" err="1"/>
              <a:t>backed</a:t>
            </a:r>
            <a:r>
              <a:rPr lang="nb-NO" dirty="0"/>
              <a:t> tips to </a:t>
            </a:r>
            <a:r>
              <a:rPr lang="nb-NO" dirty="0" err="1"/>
              <a:t>improve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data </a:t>
            </a:r>
            <a:r>
              <a:rPr lang="nb-NO" dirty="0" err="1"/>
              <a:t>visualizations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3A973-F60E-5B72-054B-3AA40E328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Gunnhild Svandal Presthus, data scientist at Statnett</a:t>
            </a:r>
          </a:p>
        </p:txBody>
      </p:sp>
    </p:spTree>
    <p:extLst>
      <p:ext uri="{BB962C8B-B14F-4D97-AF65-F5344CB8AC3E}">
        <p14:creationId xmlns:p14="http://schemas.microsoft.com/office/powerpoint/2010/main" val="347059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ECFE09-FCB4-5E92-4E94-8BA71C247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637"/>
            <a:ext cx="10515600" cy="4351338"/>
          </a:xfrm>
        </p:spPr>
        <p:txBody>
          <a:bodyPr>
            <a:normAutofit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px.data.gapminder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().query(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"country in ['Brazil', 'China']"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7ED2E74-328F-DEF9-FDDB-51666B24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7637" y="1343637"/>
            <a:ext cx="5514363" cy="55143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44EE0A-07A3-AB70-9039-F8DD3C3E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744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237CF7-EFFE-A945-7DE4-C308AC57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Double </a:t>
            </a:r>
            <a:r>
              <a:rPr lang="nb-NO" dirty="0" err="1"/>
              <a:t>encode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2B68CD-5CBA-FC45-C281-F4DB1D6ED09D}"/>
              </a:ext>
            </a:extLst>
          </p:cNvPr>
          <p:cNvCxnSpPr/>
          <p:nvPr/>
        </p:nvCxnSpPr>
        <p:spPr>
          <a:xfrm>
            <a:off x="520667" y="4838318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B51FB73-0F74-4A1C-ABD4-6BE2E7C0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1E8B5528-EBEB-52F7-F2DE-FF55546877E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line_dash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3F40C7-90EB-8E20-769B-1287CCD01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6360" y="1326050"/>
            <a:ext cx="5455640" cy="54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6369-3E0D-C260-E65B-BFD8C897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F339058E-BA97-BAAD-DF14-8483C1F097E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line_dash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C0FC3-3291-9E93-6D31-E2DC5FB81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7331" y="1253330"/>
            <a:ext cx="5604669" cy="5604669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FF87A9-D25E-0393-BCA9-39D82AE2BC9C}"/>
              </a:ext>
            </a:extLst>
          </p:cNvPr>
          <p:cNvCxnSpPr/>
          <p:nvPr/>
        </p:nvCxnSpPr>
        <p:spPr>
          <a:xfrm>
            <a:off x="370490" y="4039479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56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240C800-4532-081D-3E19-EF72A6C4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3413" y="1209413"/>
            <a:ext cx="5648587" cy="56485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86369-3E0D-C260-E65B-BFD8C897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F339058E-BA97-BAAD-DF14-8483C1F097E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colors = 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(8,48,107)", 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(66,146,198)"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color_discrete_sequence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colors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0B22E0-2DDF-3E69-2600-8115D29FFA17}"/>
              </a:ext>
            </a:extLst>
          </p:cNvPr>
          <p:cNvCxnSpPr/>
          <p:nvPr/>
        </p:nvCxnSpPr>
        <p:spPr>
          <a:xfrm>
            <a:off x="277512" y="5451607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0889FA-36E2-BD9B-6943-7757750E4334}"/>
              </a:ext>
            </a:extLst>
          </p:cNvPr>
          <p:cNvCxnSpPr/>
          <p:nvPr/>
        </p:nvCxnSpPr>
        <p:spPr>
          <a:xfrm>
            <a:off x="-97220" y="2783594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2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056B-C029-4012-C77E-DB07FE05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blindness</a:t>
            </a:r>
            <a:r>
              <a:rPr lang="nb-NO" dirty="0"/>
              <a:t>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3CA22-F225-7CC3-3C37-7EC08917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>
                <a:hlinkClick r:id="rId2"/>
              </a:rPr>
              <a:t>https://www.color-blindness.com/coblis-color-blindness-simulator/</a:t>
            </a:r>
            <a:r>
              <a:rPr lang="nb-NO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081EE-7F60-9732-BA49-0BC9FEA3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95" y="2407963"/>
            <a:ext cx="4631209" cy="44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63650-8C17-587E-2C7D-37AA0440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has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9570F6-5DBF-A8BE-4AD4-CF10543D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Double </a:t>
            </a:r>
            <a:r>
              <a:rPr lang="nb-NO" dirty="0" err="1"/>
              <a:t>encode</a:t>
            </a:r>
            <a:r>
              <a:rPr lang="nb-NO" dirty="0"/>
              <a:t> </a:t>
            </a:r>
            <a:r>
              <a:rPr lang="nb-NO" dirty="0" err="1"/>
              <a:t>color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monochromatic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scales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blindness</a:t>
            </a:r>
            <a:r>
              <a:rPr lang="nb-NO" dirty="0"/>
              <a:t> simulator</a:t>
            </a:r>
          </a:p>
        </p:txBody>
      </p:sp>
    </p:spTree>
    <p:extLst>
      <p:ext uri="{BB962C8B-B14F-4D97-AF65-F5344CB8AC3E}">
        <p14:creationId xmlns:p14="http://schemas.microsoft.com/office/powerpoint/2010/main" val="1180077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16FC-36E1-B7D4-1DBD-C16026D9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2: Show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029A3-0ED5-3DD2-2710-1175A102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6294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9565740-185E-A65C-6646-ECF0F432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416" y="1232900"/>
            <a:ext cx="9375167" cy="56251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EC37F1-50BB-0A7F-7C1A-56BE0E40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guess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y-</a:t>
            </a:r>
            <a:r>
              <a:rPr lang="nb-NO" dirty="0" err="1"/>
              <a:t>axis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23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D4454-8DB1-DD92-E835-B0B90B155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1292" y="1212351"/>
            <a:ext cx="9409415" cy="564564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4A82446-8ED2-5509-4593-81543F98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can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940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E24F0-5689-B949-DDB4-E7D5D3572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563" y="0"/>
            <a:ext cx="11425806" cy="685548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0A06AB-EFC3-C57C-FE27-E8C490AC6C47}"/>
              </a:ext>
            </a:extLst>
          </p:cNvPr>
          <p:cNvSpPr/>
          <p:nvPr/>
        </p:nvSpPr>
        <p:spPr>
          <a:xfrm>
            <a:off x="6350466" y="0"/>
            <a:ext cx="5841534" cy="675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0FD6A-7656-04A9-E962-FC2A48A7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931" y="1875959"/>
            <a:ext cx="5666326" cy="1325563"/>
          </a:xfrm>
        </p:spPr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dark</a:t>
            </a:r>
            <a:r>
              <a:rPr lang="nb-NO" dirty="0"/>
              <a:t> bars?</a:t>
            </a:r>
          </a:p>
        </p:txBody>
      </p:sp>
    </p:spTree>
    <p:extLst>
      <p:ext uri="{BB962C8B-B14F-4D97-AF65-F5344CB8AC3E}">
        <p14:creationId xmlns:p14="http://schemas.microsoft.com/office/powerpoint/2010/main" val="187258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1E9A-5052-39F3-4ABA-43421595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science?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A5471-E098-90D0-4282-F0FEA643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372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E24F0-5689-B949-DDB4-E7D5D3572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563" y="0"/>
            <a:ext cx="11425806" cy="685548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D08B55-9FBA-182D-5B6C-94CF04C5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2606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A27-595C-E4CD-1EB7-5D132990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EEEB4-98CD-08A2-E591-84886C825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4C50A-43DB-3A4A-3900-1D139CC9ABA5}"/>
              </a:ext>
            </a:extLst>
          </p:cNvPr>
          <p:cNvSpPr/>
          <p:nvPr/>
        </p:nvSpPr>
        <p:spPr>
          <a:xfrm>
            <a:off x="6350466" y="0"/>
            <a:ext cx="5841534" cy="675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FD6C07E-2A30-952D-CC14-0177F01C580C}"/>
              </a:ext>
            </a:extLst>
          </p:cNvPr>
          <p:cNvSpPr txBox="1">
            <a:spLocks/>
          </p:cNvSpPr>
          <p:nvPr/>
        </p:nvSpPr>
        <p:spPr>
          <a:xfrm>
            <a:off x="6223931" y="1875959"/>
            <a:ext cx="5666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</a:t>
            </a:r>
            <a:r>
              <a:rPr lang="nb-NO" dirty="0" err="1"/>
              <a:t>size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bubbles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111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3A27-595C-E4CD-1EB7-5D132990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EEEB4-98CD-08A2-E591-84886C825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138816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A5A1-5D3A-5301-A862-84468505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85BDB-7BA7-3A97-888C-43317818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7FB037-864D-5F62-FBE7-8003BBC51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05208"/>
              </p:ext>
            </p:extLst>
          </p:nvPr>
        </p:nvGraphicFramePr>
        <p:xfrm>
          <a:off x="2583809" y="1695189"/>
          <a:ext cx="7024381" cy="33049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36578">
                  <a:extLst>
                    <a:ext uri="{9D8B030D-6E8A-4147-A177-3AD203B41FA5}">
                      <a16:colId xmlns:a16="http://schemas.microsoft.com/office/drawing/2014/main" val="1084345207"/>
                    </a:ext>
                  </a:extLst>
                </a:gridCol>
                <a:gridCol w="1287803">
                  <a:extLst>
                    <a:ext uri="{9D8B030D-6E8A-4147-A177-3AD203B41FA5}">
                      <a16:colId xmlns:a16="http://schemas.microsoft.com/office/drawing/2014/main" val="2648817390"/>
                    </a:ext>
                  </a:extLst>
                </a:gridCol>
              </a:tblGrid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Average</a:t>
                      </a:r>
                      <a:endParaRPr lang="nb-NO" sz="3000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 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727105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Standard </a:t>
                      </a:r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deviation</a:t>
                      </a:r>
                      <a:endParaRPr lang="nb-NO" sz="3000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 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31363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92010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57431"/>
                  </a:ext>
                </a:extLst>
              </a:tr>
              <a:tr h="660981">
                <a:tc>
                  <a:txBody>
                    <a:bodyPr/>
                    <a:lstStyle/>
                    <a:p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</a:t>
                      </a:r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</a:t>
                      </a:r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nb-NO" sz="30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observations</a:t>
                      </a:r>
                      <a:r>
                        <a:rPr lang="nb-NO" sz="30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aseline="0" dirty="0">
                          <a:latin typeface="Courier New" panose="02070309020205020404" pitchFamily="49" charset="0"/>
                          <a:ea typeface="Verdana" panose="020B0604030504040204" pitchFamily="34" charset="0"/>
                          <a:cs typeface="Courier New" panose="02070309020205020404" pitchFamily="49" charset="0"/>
                        </a:rPr>
                        <a:t> 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3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9297-3AF7-C7E7-3E45-BCB6A17A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CF6D5B-BED5-8415-F8C1-CC5BC977F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3292" y="12584"/>
            <a:ext cx="6845416" cy="6845416"/>
          </a:xfrm>
        </p:spPr>
      </p:pic>
    </p:spTree>
    <p:extLst>
      <p:ext uri="{BB962C8B-B14F-4D97-AF65-F5344CB8AC3E}">
        <p14:creationId xmlns:p14="http://schemas.microsoft.com/office/powerpoint/2010/main" val="278544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55EFF-ADA7-1641-CC54-CA8759C9D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074" y="-88031"/>
            <a:ext cx="6858000" cy="6858000"/>
          </a:xfr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813248F-0F57-19C7-5F57-94B7EBA83B2A}"/>
              </a:ext>
            </a:extLst>
          </p:cNvPr>
          <p:cNvSpPr txBox="1">
            <a:spLocks/>
          </p:cNvSpPr>
          <p:nvPr/>
        </p:nvSpPr>
        <p:spPr>
          <a:xfrm>
            <a:off x="89012" y="510781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px.data.gapminder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().query(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'year == 2007'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r>
              <a:rPr lang="en-US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sorted(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["continent"].unique()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px.histogram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histfunc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"avg"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</a:t>
            </a:r>
            <a:r>
              <a:rPr lang="en-US" sz="2000" kern="0" dirty="0" err="1">
                <a:solidFill>
                  <a:srgbClr val="6464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continents</a:t>
            </a:r>
            <a:endParaRPr lang="en-US" sz="2000" kern="0" dirty="0">
              <a:solidFill>
                <a:srgbClr val="64646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is ..."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"Average life ..."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6A39D1-6EC2-633E-70CD-EEBF09D9C5F8}"/>
              </a:ext>
            </a:extLst>
          </p:cNvPr>
          <p:cNvSpPr/>
          <p:nvPr/>
        </p:nvSpPr>
        <p:spPr>
          <a:xfrm>
            <a:off x="89012" y="1485900"/>
            <a:ext cx="4618070" cy="58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F58319-E0C2-018C-FF92-404A936D2E7F}"/>
              </a:ext>
            </a:extLst>
          </p:cNvPr>
          <p:cNvSpPr/>
          <p:nvPr/>
        </p:nvSpPr>
        <p:spPr>
          <a:xfrm>
            <a:off x="738490" y="3867983"/>
            <a:ext cx="5094366" cy="828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06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68A9-43D1-723F-476F-56F34C23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15373-2804-65DD-F994-7C6FBD0E8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7080" y="0"/>
            <a:ext cx="6870357" cy="6870357"/>
          </a:xfr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91DEBCF6-4857-5D13-AE32-661A77CFF1EA}"/>
              </a:ext>
            </a:extLst>
          </p:cNvPr>
          <p:cNvSpPr txBox="1">
            <a:spLocks/>
          </p:cNvSpPr>
          <p:nvPr/>
        </p:nvSpPr>
        <p:spPr>
          <a:xfrm>
            <a:off x="89012" y="510781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px.box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..."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yaxis_range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0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C0CB-B7D8-B9AD-F56E-C495F8BE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5AF33-9052-6378-D59F-057EFB4B4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546" y="0"/>
            <a:ext cx="6858000" cy="6858000"/>
          </a:xfr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AD0F80B8-2E85-A938-C430-16B62AF55CD9}"/>
              </a:ext>
            </a:extLst>
          </p:cNvPr>
          <p:cNvSpPr txBox="1">
            <a:spLocks/>
          </p:cNvSpPr>
          <p:nvPr/>
        </p:nvSpPr>
        <p:spPr>
          <a:xfrm>
            <a:off x="89012" y="510781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px.strip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..."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yaxis_range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87DED-282F-D84C-2710-820044B793B8}"/>
              </a:ext>
            </a:extLst>
          </p:cNvPr>
          <p:cNvGrpSpPr/>
          <p:nvPr/>
        </p:nvGrpSpPr>
        <p:grpSpPr>
          <a:xfrm>
            <a:off x="0" y="2036618"/>
            <a:ext cx="6182591" cy="1555173"/>
            <a:chOff x="0" y="2026227"/>
            <a:chExt cx="6182591" cy="15551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690529-7605-428A-3466-C94508F7F45E}"/>
                </a:ext>
              </a:extLst>
            </p:cNvPr>
            <p:cNvSpPr/>
            <p:nvPr/>
          </p:nvSpPr>
          <p:spPr>
            <a:xfrm>
              <a:off x="187036" y="2026227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578873-AD2B-BC6A-7155-D7ECE73E2F30}"/>
                </a:ext>
              </a:extLst>
            </p:cNvPr>
            <p:cNvSpPr/>
            <p:nvPr/>
          </p:nvSpPr>
          <p:spPr>
            <a:xfrm>
              <a:off x="0" y="2791671"/>
              <a:ext cx="2892137" cy="789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48025038-C771-96C6-F798-1CBB770C6C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px.histogram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facet_row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greatly ..."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text=f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"{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('=')[-1]}"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for_each_yaxis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"# </a:t>
            </a:r>
            <a:r>
              <a:rPr lang="nb-NO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B6381-BAA2-6C7B-9DBB-E59C8A62C9DB}"/>
              </a:ext>
            </a:extLst>
          </p:cNvPr>
          <p:cNvCxnSpPr>
            <a:cxnSpLocks/>
          </p:cNvCxnSpPr>
          <p:nvPr/>
        </p:nvCxnSpPr>
        <p:spPr>
          <a:xfrm flipH="1">
            <a:off x="3924418" y="897606"/>
            <a:ext cx="1011263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8F78461-F35E-92E5-A15C-30909530E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8168" y="10391"/>
            <a:ext cx="5334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455B8-124F-B5E8-15DE-DE5E630250D4}"/>
              </a:ext>
            </a:extLst>
          </p:cNvPr>
          <p:cNvGrpSpPr/>
          <p:nvPr/>
        </p:nvGrpSpPr>
        <p:grpSpPr>
          <a:xfrm>
            <a:off x="103908" y="2077258"/>
            <a:ext cx="6479771" cy="1285703"/>
            <a:chOff x="100445" y="4066329"/>
            <a:chExt cx="6161808" cy="21041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703FA3-39CE-74DD-628C-E471E600AE88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55DB0-65BE-63D3-8ABE-29BB9959483F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D00D1-996F-A75B-0086-BA583563F9CF}"/>
              </a:ext>
            </a:extLst>
          </p:cNvPr>
          <p:cNvGrpSpPr/>
          <p:nvPr/>
        </p:nvGrpSpPr>
        <p:grpSpPr>
          <a:xfrm>
            <a:off x="103908" y="4097252"/>
            <a:ext cx="6479771" cy="1285703"/>
            <a:chOff x="100445" y="4066329"/>
            <a:chExt cx="6161808" cy="21041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2D6392-DF24-37F0-A4D4-BA34D7C21E6E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C42D5A-C758-5BCA-C861-9AF7FF996E4C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A5F487-0DCE-B5D6-9F8D-50D7EE2B3CBA}"/>
              </a:ext>
            </a:extLst>
          </p:cNvPr>
          <p:cNvGrpSpPr/>
          <p:nvPr/>
        </p:nvGrpSpPr>
        <p:grpSpPr>
          <a:xfrm>
            <a:off x="15372" y="2816982"/>
            <a:ext cx="6632171" cy="713299"/>
            <a:chOff x="100445" y="4066329"/>
            <a:chExt cx="6161808" cy="21041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259B63-27E6-6472-AC06-B3F621193F45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A2F6C-676B-7CA6-910D-CE5C72989022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42145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48025038-C771-96C6-F798-1CBB770C6CE3}"/>
              </a:ext>
            </a:extLst>
          </p:cNvPr>
          <p:cNvSpPr txBox="1">
            <a:spLocks/>
          </p:cNvSpPr>
          <p:nvPr/>
        </p:nvSpPr>
        <p:spPr>
          <a:xfrm>
            <a:off x="0" y="280554"/>
            <a:ext cx="11321432" cy="595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"layout"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annotations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layout.Annotation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'text'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'continent=Oceania'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...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}),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nb-NO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text=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)[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1],</a:t>
            </a:r>
            <a:endParaRPr lang="nb-NO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7CCE40-E03C-47F7-B7D3-6A4AF22AE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336" y="0"/>
            <a:ext cx="533400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BB6381-BAA2-6C7B-9DBB-E59C8A62C9DB}"/>
              </a:ext>
            </a:extLst>
          </p:cNvPr>
          <p:cNvCxnSpPr>
            <a:cxnSpLocks/>
          </p:cNvCxnSpPr>
          <p:nvPr/>
        </p:nvCxnSpPr>
        <p:spPr>
          <a:xfrm>
            <a:off x="10874622" y="1053428"/>
            <a:ext cx="893619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0BB1C8-E55D-8A89-0F3D-BC9F398CAFB5}"/>
              </a:ext>
            </a:extLst>
          </p:cNvPr>
          <p:cNvSpPr/>
          <p:nvPr/>
        </p:nvSpPr>
        <p:spPr>
          <a:xfrm>
            <a:off x="0" y="727405"/>
            <a:ext cx="5777345" cy="2701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.</a:t>
            </a:r>
            <a:r>
              <a:rPr lang="en-US" dirty="0" err="1"/>
              <a:t>for_each_annotation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</a:t>
            </a:r>
            <a:r>
              <a:rPr lang="en-US" b="1" dirty="0"/>
              <a:t>lambda</a:t>
            </a:r>
            <a:r>
              <a:rPr lang="en-US" dirty="0"/>
              <a:t> a: </a:t>
            </a:r>
            <a:r>
              <a:rPr lang="en-US" dirty="0" err="1"/>
              <a:t>a.update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    text=f"{</a:t>
            </a:r>
            <a:r>
              <a:rPr lang="en-US" dirty="0" err="1"/>
              <a:t>a.text.split</a:t>
            </a:r>
            <a:r>
              <a:rPr lang="en-US" dirty="0"/>
              <a:t>('=')[-1]}",</a:t>
            </a:r>
            <a:endParaRPr lang="nb-NO" dirty="0"/>
          </a:p>
          <a:p>
            <a:pPr fontAlgn="base"/>
            <a:r>
              <a:rPr lang="en-US" dirty="0"/>
              <a:t>        </a:t>
            </a:r>
            <a:r>
              <a:rPr lang="en-US" dirty="0" err="1"/>
              <a:t>textangle</a:t>
            </a:r>
            <a:r>
              <a:rPr lang="en-US" dirty="0"/>
              <a:t>=0,</a:t>
            </a:r>
            <a:endParaRPr lang="nb-NO" dirty="0"/>
          </a:p>
          <a:p>
            <a:pPr fontAlgn="base"/>
            <a:r>
              <a:rPr lang="en-US" dirty="0"/>
              <a:t>    )</a:t>
            </a:r>
            <a:endParaRPr lang="nb-NO" dirty="0"/>
          </a:p>
          <a:p>
            <a:pPr fontAlgn="base"/>
            <a:r>
              <a:rPr lang="en-US" dirty="0"/>
              <a:t>)</a:t>
            </a:r>
            <a:endParaRPr lang="nb-N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806135-844D-AA56-724B-F796057CDD77}"/>
              </a:ext>
            </a:extLst>
          </p:cNvPr>
          <p:cNvSpPr/>
          <p:nvPr/>
        </p:nvSpPr>
        <p:spPr>
          <a:xfrm>
            <a:off x="0" y="3596884"/>
            <a:ext cx="6251862" cy="2701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.</a:t>
            </a:r>
            <a:r>
              <a:rPr lang="en-US" dirty="0" err="1"/>
              <a:t>for_each_annotation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</a:t>
            </a:r>
            <a:r>
              <a:rPr lang="en-US" b="1" dirty="0"/>
              <a:t>lambda</a:t>
            </a:r>
            <a:r>
              <a:rPr lang="en-US" dirty="0"/>
              <a:t> a: </a:t>
            </a:r>
            <a:r>
              <a:rPr lang="en-US" dirty="0" err="1"/>
              <a:t>a.update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    text=f"{</a:t>
            </a:r>
            <a:r>
              <a:rPr lang="en-US" dirty="0" err="1"/>
              <a:t>a.text.split</a:t>
            </a:r>
            <a:r>
              <a:rPr lang="en-US" dirty="0"/>
              <a:t>('=')[-1]}",</a:t>
            </a:r>
            <a:endParaRPr lang="nb-NO" dirty="0"/>
          </a:p>
          <a:p>
            <a:pPr fontAlgn="base"/>
            <a:r>
              <a:rPr lang="en-US" dirty="0"/>
              <a:t>        </a:t>
            </a:r>
            <a:r>
              <a:rPr lang="en-US" dirty="0" err="1"/>
              <a:t>textangle</a:t>
            </a:r>
            <a:r>
              <a:rPr lang="en-US" dirty="0"/>
              <a:t>=0,</a:t>
            </a:r>
            <a:endParaRPr lang="nb-NO" dirty="0"/>
          </a:p>
          <a:p>
            <a:pPr fontAlgn="base"/>
            <a:r>
              <a:rPr lang="en-US" dirty="0"/>
              <a:t>    )</a:t>
            </a:r>
            <a:endParaRPr lang="nb-NO" dirty="0"/>
          </a:p>
          <a:p>
            <a:pPr fontAlgn="base"/>
            <a:r>
              <a:rPr lang="en-US" dirty="0"/>
              <a:t>)</a:t>
            </a:r>
            <a:endParaRPr lang="nb-NO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B46D7-76B7-C145-EE7B-5137C2C8C624}"/>
              </a:ext>
            </a:extLst>
          </p:cNvPr>
          <p:cNvSpPr/>
          <p:nvPr/>
        </p:nvSpPr>
        <p:spPr>
          <a:xfrm flipV="1">
            <a:off x="1014544" y="4291303"/>
            <a:ext cx="4970320" cy="38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.</a:t>
            </a:r>
            <a:r>
              <a:rPr lang="en-US" dirty="0" err="1"/>
              <a:t>for_each_annotation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</a:t>
            </a:r>
            <a:r>
              <a:rPr lang="en-US" b="1" dirty="0"/>
              <a:t>lambda</a:t>
            </a:r>
            <a:r>
              <a:rPr lang="en-US" dirty="0"/>
              <a:t> a: </a:t>
            </a:r>
            <a:r>
              <a:rPr lang="en-US" dirty="0" err="1"/>
              <a:t>a.update</a:t>
            </a:r>
            <a:r>
              <a:rPr lang="en-US" dirty="0"/>
              <a:t>(</a:t>
            </a:r>
            <a:endParaRPr lang="nb-NO" dirty="0"/>
          </a:p>
          <a:p>
            <a:pPr fontAlgn="base"/>
            <a:r>
              <a:rPr lang="en-US" dirty="0"/>
              <a:t>        text=f"{</a:t>
            </a:r>
            <a:r>
              <a:rPr lang="en-US" dirty="0" err="1"/>
              <a:t>a.text.split</a:t>
            </a:r>
            <a:r>
              <a:rPr lang="en-US" dirty="0"/>
              <a:t>('=')[-1]}",</a:t>
            </a:r>
            <a:endParaRPr lang="nb-NO" dirty="0"/>
          </a:p>
          <a:p>
            <a:pPr fontAlgn="base"/>
            <a:r>
              <a:rPr lang="en-US" dirty="0"/>
              <a:t>        </a:t>
            </a:r>
            <a:r>
              <a:rPr lang="en-US" dirty="0" err="1"/>
              <a:t>textangle</a:t>
            </a:r>
            <a:r>
              <a:rPr lang="en-US" dirty="0"/>
              <a:t>=0,</a:t>
            </a:r>
            <a:endParaRPr lang="nb-NO" dirty="0"/>
          </a:p>
          <a:p>
            <a:pPr fontAlgn="base"/>
            <a:r>
              <a:rPr lang="en-US" dirty="0"/>
              <a:t>    )</a:t>
            </a:r>
            <a:endParaRPr lang="nb-NO" dirty="0"/>
          </a:p>
          <a:p>
            <a:pPr fontAlgn="base"/>
            <a:r>
              <a:rPr lang="en-US" dirty="0"/>
              <a:t>)</a:t>
            </a:r>
            <a:endParaRPr lang="nb-NO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9CC826-C2C0-AA7B-CFFA-053BC16D9EDC}"/>
              </a:ext>
            </a:extLst>
          </p:cNvPr>
          <p:cNvCxnSpPr>
            <a:cxnSpLocks/>
          </p:cNvCxnSpPr>
          <p:nvPr/>
        </p:nvCxnSpPr>
        <p:spPr>
          <a:xfrm>
            <a:off x="4116475" y="3853035"/>
            <a:ext cx="195160" cy="48789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776950-BEE5-91F8-D2BD-52426AE2FC94}"/>
              </a:ext>
            </a:extLst>
          </p:cNvPr>
          <p:cNvCxnSpPr>
            <a:cxnSpLocks/>
          </p:cNvCxnSpPr>
          <p:nvPr/>
        </p:nvCxnSpPr>
        <p:spPr>
          <a:xfrm>
            <a:off x="4743391" y="3853035"/>
            <a:ext cx="195160" cy="48789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0616-1A90-5286-1E40-0A28F516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2DD5D-FCAF-4AAD-AB9D-EB2424A9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E3619-F081-B7F1-88A2-BCC63FF4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9888796" cy="58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67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48025038-C771-96C6-F798-1CBB770C6C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55974" cy="5954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px.histogram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facet_row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category_orders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"continent"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sorted_continents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varies greatly ..."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text=</a:t>
            </a:r>
            <a:r>
              <a:rPr lang="en-US" sz="21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1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1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1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1],</a:t>
            </a:r>
            <a:endParaRPr lang="nb-NO" sz="21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textangle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fig.update_layout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for_each_yaxis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"# </a:t>
            </a:r>
            <a:r>
              <a:rPr lang="nb-NO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455B8-124F-B5E8-15DE-DE5E630250D4}"/>
              </a:ext>
            </a:extLst>
          </p:cNvPr>
          <p:cNvGrpSpPr/>
          <p:nvPr/>
        </p:nvGrpSpPr>
        <p:grpSpPr>
          <a:xfrm>
            <a:off x="110278" y="4135152"/>
            <a:ext cx="6161808" cy="2104159"/>
            <a:chOff x="100445" y="4066329"/>
            <a:chExt cx="6161808" cy="21041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703FA3-39CE-74DD-628C-E471E600AE88}"/>
                </a:ext>
              </a:extLst>
            </p:cNvPr>
            <p:cNvSpPr/>
            <p:nvPr/>
          </p:nvSpPr>
          <p:spPr>
            <a:xfrm>
              <a:off x="266698" y="4066329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55DB0-65BE-63D3-8ABE-29BB9959483F}"/>
                </a:ext>
              </a:extLst>
            </p:cNvPr>
            <p:cNvSpPr/>
            <p:nvPr/>
          </p:nvSpPr>
          <p:spPr>
            <a:xfrm>
              <a:off x="100445" y="4767715"/>
              <a:ext cx="5995555" cy="1402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E60439D4-F02D-6D2F-2714-BF1184E6C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0" y="10391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402D89-E28A-709C-D3E7-C41662C9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09" y="1136691"/>
            <a:ext cx="4622334" cy="1807862"/>
          </a:xfrm>
        </p:spPr>
        <p:txBody>
          <a:bodyPr/>
          <a:lstStyle/>
          <a:p>
            <a:r>
              <a:rPr lang="nb-NO" dirty="0" err="1"/>
              <a:t>Above</a:t>
            </a:r>
            <a:r>
              <a:rPr lang="nb-NO" dirty="0"/>
              <a:t> all </a:t>
            </a:r>
            <a:r>
              <a:rPr lang="nb-NO" dirty="0" err="1"/>
              <a:t>else</a:t>
            </a:r>
            <a:br>
              <a:rPr lang="nb-NO" dirty="0"/>
            </a:br>
            <a:r>
              <a:rPr lang="nb-NO" dirty="0"/>
              <a:t>show </a:t>
            </a:r>
            <a:r>
              <a:rPr lang="nb-NO" dirty="0" err="1"/>
              <a:t>the</a:t>
            </a:r>
            <a:r>
              <a:rPr lang="nb-NO" dirty="0"/>
              <a:t>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D30B6-3FB8-F863-B11D-2BBE2171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641" y="3758954"/>
            <a:ext cx="2154631" cy="603322"/>
          </a:xfrm>
        </p:spPr>
        <p:txBody>
          <a:bodyPr/>
          <a:lstStyle/>
          <a:p>
            <a:r>
              <a:rPr lang="nb-NO" dirty="0"/>
              <a:t>Edward Tufte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71EE14D-C10D-1656-AAB0-168A67D5185E}"/>
              </a:ext>
            </a:extLst>
          </p:cNvPr>
          <p:cNvSpPr/>
          <p:nvPr/>
        </p:nvSpPr>
        <p:spPr>
          <a:xfrm>
            <a:off x="3028425" y="652244"/>
            <a:ext cx="5310232" cy="2776756"/>
          </a:xfrm>
          <a:prstGeom prst="wedgeEllipseCallout">
            <a:avLst>
              <a:gd name="adj1" fmla="val 24349"/>
              <a:gd name="adj2" fmla="val 58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387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D83B-F6AF-E6FD-8EC9-B93FA2E0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3: Help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0C66F-CD7F-AFAD-2E50-B0583EAD8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76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058134C-64DF-638A-59F9-FDCF4C237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81" y="207818"/>
            <a:ext cx="11083637" cy="6650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79603-06A1-740F-B4C9-916074C5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5" y="-88903"/>
            <a:ext cx="11956475" cy="109494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countries</a:t>
            </a:r>
            <a:r>
              <a:rPr lang="nb-NO" dirty="0"/>
              <a:t>' first bar is </a:t>
            </a:r>
            <a:r>
              <a:rPr lang="nb-NO" dirty="0" err="1"/>
              <a:t>higher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second</a:t>
            </a:r>
            <a:r>
              <a:rPr lang="nb-NO" dirty="0"/>
              <a:t> bar?</a:t>
            </a:r>
          </a:p>
        </p:txBody>
      </p:sp>
    </p:spTree>
    <p:extLst>
      <p:ext uri="{BB962C8B-B14F-4D97-AF65-F5344CB8AC3E}">
        <p14:creationId xmlns:p14="http://schemas.microsoft.com/office/powerpoint/2010/main" val="1129356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A9FE-E7CC-24C6-B14D-778BD84E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0086768-4C2F-B7A0-EEFC-041A7CAF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77672-42BD-7404-62AE-7EEDDF3A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073" y="2706830"/>
            <a:ext cx="10515600" cy="4351338"/>
          </a:xfrm>
        </p:spPr>
        <p:txBody>
          <a:bodyPr/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diff_lifeexp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... 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nb-NO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pd.Series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diff_lifeexp.index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diff_lifeexp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 difference in life ..."</a:t>
            </a: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4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fell by 6 years ..."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4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06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A49DF9-F620-4CFE-DD5E-C105A7F36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985059"/>
            <a:ext cx="9788236" cy="587294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2BA42-7B19-3D21-7ACC-916E9FC2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16"/>
            <a:ext cx="10515600" cy="1325563"/>
          </a:xfrm>
          <a:solidFill>
            <a:schemeClr val="bg1"/>
          </a:solidFill>
        </p:spPr>
        <p:txBody>
          <a:bodyPr/>
          <a:lstStyle/>
          <a:p>
            <a:r>
              <a:rPr lang="nb-NO" dirty="0"/>
              <a:t>Guide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899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A49DF9-F620-4CFE-DD5E-C105A7F36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026622"/>
            <a:ext cx="9788236" cy="5872941"/>
          </a:xfrm>
        </p:spPr>
      </p:pic>
    </p:spTree>
    <p:extLst>
      <p:ext uri="{BB962C8B-B14F-4D97-AF65-F5344CB8AC3E}">
        <p14:creationId xmlns:p14="http://schemas.microsoft.com/office/powerpoint/2010/main" val="286314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AAC2-40E9-2C71-4C93-0340F1578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052"/>
            <a:ext cx="10515600" cy="4351338"/>
          </a:xfrm>
        </p:spPr>
        <p:txBody>
          <a:bodyPr/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"grey"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df.loc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"China"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"black"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FA28-2C06-1FA3-7142-2CBDA2FA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1202"/>
            <a:ext cx="12192000" cy="33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1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1B790-394C-36F3-4439-C72B11FB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plotly.graph_objects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df_1957 =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"1957"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df_1962 =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== 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"1962"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go.Figure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data=[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go.Bar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x=df_1957[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y=df_1957[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marker={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df_1957[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),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go.Bar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x=df_1962[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y=df_1962[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marker={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df_1962[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nb-NO" sz="28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),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]</a:t>
            </a: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nb-NO" sz="2800" b="0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0551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AA6D-CB9E-CBC5-57F1-EDCDC296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FFE7D-5300-1085-13FF-DD47587FE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63" y="-50516"/>
            <a:ext cx="12156282" cy="729376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6D7514-A970-01DB-EDD1-0BA3177AC7C5}"/>
              </a:ext>
            </a:extLst>
          </p:cNvPr>
          <p:cNvSpPr txBox="1">
            <a:spLocks/>
          </p:cNvSpPr>
          <p:nvPr/>
        </p:nvSpPr>
        <p:spPr>
          <a:xfrm>
            <a:off x="5053360" y="871789"/>
            <a:ext cx="7317059" cy="39789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fig.add_annotation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xref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"paper"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text=</a:t>
            </a:r>
            <a:r>
              <a:rPr lang="en-US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"But fell by six ..."</a:t>
            </a: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font_size</a:t>
            </a: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showarrow</a:t>
            </a: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b-NO" kern="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003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C29FCA-ACCB-B783-15CA-7D1C7070A651}"/>
              </a:ext>
            </a:extLst>
          </p:cNvPr>
          <p:cNvSpPr txBox="1"/>
          <p:nvPr/>
        </p:nvSpPr>
        <p:spPr>
          <a:xfrm>
            <a:off x="838200" y="597955"/>
            <a:ext cx="10515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none" strike="noStrike" baseline="0" dirty="0">
                <a:latin typeface="ITCGaramondStd-Lt"/>
              </a:rPr>
              <a:t>Effectively designed data visualizations allow viewers to use their </a:t>
            </a:r>
            <a:r>
              <a:rPr lang="en-US" sz="4000" b="1" i="0" u="none" strike="noStrike" baseline="0" dirty="0">
                <a:latin typeface="ITCGaramondStd-Lt"/>
              </a:rPr>
              <a:t>powerful visual systems </a:t>
            </a:r>
            <a:r>
              <a:rPr lang="en-US" sz="4000" b="0" i="0" u="none" strike="noStrike" baseline="0" dirty="0">
                <a:latin typeface="ITCGaramondStd-Lt"/>
              </a:rPr>
              <a:t>to </a:t>
            </a:r>
            <a:r>
              <a:rPr lang="en-US" sz="4000" b="1" i="0" u="none" strike="noStrike" baseline="0" dirty="0">
                <a:latin typeface="ITCGaramondStd-Lt"/>
              </a:rPr>
              <a:t>understand patterns </a:t>
            </a:r>
            <a:r>
              <a:rPr lang="en-US" sz="4000" b="0" i="0" u="none" strike="noStrike" baseline="0" dirty="0">
                <a:latin typeface="ITCGaramondStd-Lt"/>
              </a:rPr>
              <a:t>in data across science, education, health, and public policy. 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653480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5238-7817-7F4C-7205-5F021F7A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07EAB2-DA9E-68A9-367E-BD1A2D6D6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7529" y="1825625"/>
            <a:ext cx="8387292" cy="503237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E89DDE-E883-05BF-FE7B-3A2C1A21B7A6}"/>
              </a:ext>
            </a:extLst>
          </p:cNvPr>
          <p:cNvSpPr txBox="1">
            <a:spLocks/>
          </p:cNvSpPr>
          <p:nvPr/>
        </p:nvSpPr>
        <p:spPr>
          <a:xfrm>
            <a:off x="4282069" y="1690688"/>
            <a:ext cx="8211015" cy="39921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facet_col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grew..."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a.update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(text=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a.text.split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)[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update_yaxes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for_each_xaxis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lambda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x:x.update(title=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411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E695FB1-BAA1-4112-1552-1C0C58B18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90688"/>
            <a:ext cx="7469459" cy="51711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A814F-6B62-F6C3-DC28-4F49348B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4C15-2CCC-05E3-F590-11AE746DCADE}"/>
              </a:ext>
            </a:extLst>
          </p:cNvPr>
          <p:cNvSpPr txBox="1"/>
          <p:nvPr/>
        </p:nvSpPr>
        <p:spPr>
          <a:xfrm>
            <a:off x="3148361" y="1494604"/>
            <a:ext cx="9043639" cy="5249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px.line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 err="1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lifeExp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"color"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color_discrete_map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"grey"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"grey"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"black"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"black"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line_group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"country"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title=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grew in most Asian ..."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showlegend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"Years"</a:t>
            </a: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kern="0" dirty="0">
              <a:solidFill>
                <a:srgbClr val="444444"/>
              </a:solidFill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1800" kern="0" dirty="0">
              <a:solidFill>
                <a:srgbClr val="444444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3">
            <a:extLst>
              <a:ext uri="{FF2B5EF4-FFF2-40B4-BE49-F238E27FC236}">
                <a16:creationId xmlns:a16="http://schemas.microsoft.com/office/drawing/2014/main" id="{FB653D96-93C5-E882-EF05-44191C312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90688"/>
            <a:ext cx="7469459" cy="517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A814F-6B62-F6C3-DC28-4F49348B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4C15-2CCC-05E3-F590-11AE746DCADE}"/>
              </a:ext>
            </a:extLst>
          </p:cNvPr>
          <p:cNvSpPr txBox="1"/>
          <p:nvPr/>
        </p:nvSpPr>
        <p:spPr>
          <a:xfrm>
            <a:off x="4519963" y="1293882"/>
            <a:ext cx="7192536" cy="27215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fig.add_annotation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1962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xanchor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"left"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44.5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text=</a:t>
            </a:r>
            <a:r>
              <a:rPr lang="en-US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"But fell by six years in China"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font_size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b-NO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showarrow</a:t>
            </a: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nb-NO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endParaRPr lang="nb-NO" sz="2400" kern="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B83803-E4C5-3DFE-0FB0-4CEDC8A5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556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72A3F9-1C9F-FA4F-4D39-E862347A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Help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92DCD0-A592-58C2-A174-99A625A2D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possible</a:t>
            </a:r>
            <a:endParaRPr lang="nb-NO" dirty="0"/>
          </a:p>
          <a:p>
            <a:r>
              <a:rPr lang="nb-NO" dirty="0"/>
              <a:t>Guide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and </a:t>
            </a:r>
            <a:r>
              <a:rPr lang="nb-NO" dirty="0" err="1"/>
              <a:t>text</a:t>
            </a:r>
            <a:endParaRPr lang="nb-NO" dirty="0"/>
          </a:p>
          <a:p>
            <a:r>
              <a:rPr lang="nb-NO" dirty="0"/>
              <a:t>Group </a:t>
            </a:r>
            <a:r>
              <a:rPr lang="nb-NO" dirty="0" err="1"/>
              <a:t>the</a:t>
            </a:r>
            <a:r>
              <a:rPr lang="nb-NO" dirty="0"/>
              <a:t> data </a:t>
            </a:r>
            <a:r>
              <a:rPr lang="nb-NO" dirty="0" err="1"/>
              <a:t>according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comparison</a:t>
            </a:r>
            <a:r>
              <a:rPr lang="nb-NO" dirty="0"/>
              <a:t> in </a:t>
            </a:r>
            <a:r>
              <a:rPr lang="nb-NO" dirty="0" err="1"/>
              <a:t>focus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11391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6547-1574-F6FD-FAF2-A9F3E73F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4: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graphical</a:t>
            </a:r>
            <a:r>
              <a:rPr lang="nb-NO" dirty="0"/>
              <a:t> </a:t>
            </a:r>
            <a:r>
              <a:rPr lang="nb-NO" dirty="0" err="1"/>
              <a:t>encodings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precision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E3D00-394E-6164-B32B-83DC2B248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178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A7D4-07C0-7271-2563-9DFDC4CB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39356D1-E3B2-24E1-4FA2-48863A3AEC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5517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B285-9445-6D78-677D-5E83A1A4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third</a:t>
            </a:r>
            <a:r>
              <a:rPr lang="nb-NO" dirty="0"/>
              <a:t> </a:t>
            </a:r>
            <a:r>
              <a:rPr lang="nb-NO" dirty="0" err="1"/>
              <a:t>largest</a:t>
            </a:r>
            <a:r>
              <a:rPr lang="nb-NO" dirty="0"/>
              <a:t>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DD6CDEA-194E-B8EE-96EE-5DA7860141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5298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6D2B-9ECC-E7D2-F069-28BA58317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big</a:t>
            </a:r>
            <a:r>
              <a:rPr lang="nb-NO" dirty="0"/>
              <a:t> is x?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D18C544-0DBE-29C8-2023-ED6FDADF48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909917" y="269968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7405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198410-180B-4DBE-1591-4FEAEA99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long</a:t>
            </a:r>
            <a:r>
              <a:rPr lang="nb-NO" dirty="0"/>
              <a:t> is x?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8D1D9B-26D3-3FAC-6855-BF0BAEC1B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4910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7F6E-CB78-466E-EB01-F41E213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b="1" dirty="0" err="1"/>
              <a:t>position</a:t>
            </a:r>
            <a:r>
              <a:rPr lang="nb-NO" dirty="0"/>
              <a:t> or </a:t>
            </a:r>
            <a:r>
              <a:rPr lang="nb-NO" b="1" dirty="0" err="1"/>
              <a:t>length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precisely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6B8-B3FD-362D-EDA6-F5BF5CDE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535" y="2827468"/>
            <a:ext cx="2448738" cy="1701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E8976-5889-5A31-7607-6A5F78DB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203" y="2827468"/>
            <a:ext cx="3140274" cy="1701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69155-7495-6DF2-409E-9D0686C64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73" y="3015599"/>
            <a:ext cx="1960892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0F0CD-AB79-AB1D-2F54-AC52CB0D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979" y="3009621"/>
            <a:ext cx="2267536" cy="1295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3A922-0B64-9A33-D2AC-7C99F6BBE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79" y="3116704"/>
            <a:ext cx="1960892" cy="108156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2819CF-3BD3-CBB0-FED0-62719E62AB40}"/>
              </a:ext>
            </a:extLst>
          </p:cNvPr>
          <p:cNvSpPr txBox="1">
            <a:spLocks/>
          </p:cNvSpPr>
          <p:nvPr/>
        </p:nvSpPr>
        <p:spPr>
          <a:xfrm>
            <a:off x="8213526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Less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E57D32-CEA2-BF1F-92B2-C23AA49B99DD}"/>
              </a:ext>
            </a:extLst>
          </p:cNvPr>
          <p:cNvSpPr txBox="1">
            <a:spLocks/>
          </p:cNvSpPr>
          <p:nvPr/>
        </p:nvSpPr>
        <p:spPr>
          <a:xfrm>
            <a:off x="308077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More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712C4-925D-66AA-228B-D2D2331B9B65}"/>
              </a:ext>
            </a:extLst>
          </p:cNvPr>
          <p:cNvSpPr txBox="1"/>
          <p:nvPr/>
        </p:nvSpPr>
        <p:spPr>
          <a:xfrm>
            <a:off x="838200" y="6311900"/>
            <a:ext cx="1037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Steven </a:t>
            </a:r>
            <a:r>
              <a:rPr lang="nb-NO" dirty="0" err="1"/>
              <a:t>Franconeri</a:t>
            </a:r>
            <a:r>
              <a:rPr lang="nb-NO" dirty="0"/>
              <a:t>, 2021. franconeri@gmail.com. PDF at https://tinyurl.com/2021PSPIFig</a:t>
            </a:r>
          </a:p>
        </p:txBody>
      </p:sp>
    </p:spTree>
    <p:extLst>
      <p:ext uri="{BB962C8B-B14F-4D97-AF65-F5344CB8AC3E}">
        <p14:creationId xmlns:p14="http://schemas.microsoft.com/office/powerpoint/2010/main" val="424469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C29FCA-ACCB-B783-15CA-7D1C7070A651}"/>
              </a:ext>
            </a:extLst>
          </p:cNvPr>
          <p:cNvSpPr txBox="1"/>
          <p:nvPr/>
        </p:nvSpPr>
        <p:spPr>
          <a:xfrm>
            <a:off x="838200" y="597955"/>
            <a:ext cx="10515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u="none" strike="noStrike" baseline="0" dirty="0">
                <a:latin typeface="ITCGaramondStd-Lt"/>
              </a:rPr>
              <a:t>But ineffectively designed visualizations can cause </a:t>
            </a:r>
            <a:r>
              <a:rPr lang="en-US" sz="4000" b="1" i="0" u="none" strike="noStrike" baseline="0" dirty="0">
                <a:latin typeface="ITCGaramondStd-Lt"/>
              </a:rPr>
              <a:t>confusion, misunderstanding, or even distrust</a:t>
            </a:r>
            <a:r>
              <a:rPr lang="en-US" sz="4000" b="0" i="0" u="none" strike="noStrike" baseline="0" dirty="0">
                <a:latin typeface="ITCGaramondStd-Lt"/>
              </a:rPr>
              <a:t>—especially among viewers with low graphical literacy.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130788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7F6E-CB78-466E-EB01-F41E213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b="1" dirty="0"/>
              <a:t>area</a:t>
            </a:r>
            <a:r>
              <a:rPr lang="nb-NO" dirty="0"/>
              <a:t>, </a:t>
            </a:r>
            <a:r>
              <a:rPr lang="nb-NO" b="1" dirty="0"/>
              <a:t>angle</a:t>
            </a:r>
            <a:r>
              <a:rPr lang="nb-NO" dirty="0"/>
              <a:t> or </a:t>
            </a:r>
            <a:r>
              <a:rPr lang="nb-NO" b="1" dirty="0" err="1"/>
              <a:t>color</a:t>
            </a:r>
            <a:r>
              <a:rPr lang="nb-NO" b="1" dirty="0"/>
              <a:t> </a:t>
            </a:r>
            <a:r>
              <a:rPr lang="nb-NO" b="1" dirty="0" err="1"/>
              <a:t>intensity</a:t>
            </a:r>
            <a:r>
              <a:rPr lang="nb-NO" b="1" dirty="0"/>
              <a:t> </a:t>
            </a:r>
            <a:r>
              <a:rPr lang="nb-NO" dirty="0"/>
              <a:t>to show </a:t>
            </a:r>
            <a:r>
              <a:rPr lang="nb-NO" dirty="0" err="1"/>
              <a:t>approximate</a:t>
            </a:r>
            <a:r>
              <a:rPr lang="nb-NO" dirty="0"/>
              <a:t> ratios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5A6B8-B3FD-362D-EDA6-F5BF5CDE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535" y="2827468"/>
            <a:ext cx="2448738" cy="1701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E8976-5889-5A31-7607-6A5F78DB7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203" y="2827468"/>
            <a:ext cx="3140274" cy="1701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69155-7495-6DF2-409E-9D0686C64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473" y="3015599"/>
            <a:ext cx="1960892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0F0CD-AB79-AB1D-2F54-AC52CB0D2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979" y="3009621"/>
            <a:ext cx="2267536" cy="1295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3A922-0B64-9A33-D2AC-7C99F6BBE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79" y="3116704"/>
            <a:ext cx="1960892" cy="108156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2819CF-3BD3-CBB0-FED0-62719E62AB40}"/>
              </a:ext>
            </a:extLst>
          </p:cNvPr>
          <p:cNvSpPr txBox="1">
            <a:spLocks/>
          </p:cNvSpPr>
          <p:nvPr/>
        </p:nvSpPr>
        <p:spPr>
          <a:xfrm>
            <a:off x="8213526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Less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E57D32-CEA2-BF1F-92B2-C23AA49B99DD}"/>
              </a:ext>
            </a:extLst>
          </p:cNvPr>
          <p:cNvSpPr txBox="1">
            <a:spLocks/>
          </p:cNvSpPr>
          <p:nvPr/>
        </p:nvSpPr>
        <p:spPr>
          <a:xfrm>
            <a:off x="308077" y="4854966"/>
            <a:ext cx="31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More </a:t>
            </a:r>
            <a:r>
              <a:rPr lang="nb-NO" dirty="0" err="1"/>
              <a:t>precise</a:t>
            </a:r>
            <a:endParaRPr lang="nb-N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712C4-925D-66AA-228B-D2D2331B9B65}"/>
              </a:ext>
            </a:extLst>
          </p:cNvPr>
          <p:cNvSpPr txBox="1"/>
          <p:nvPr/>
        </p:nvSpPr>
        <p:spPr>
          <a:xfrm>
            <a:off x="838200" y="6311900"/>
            <a:ext cx="1037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Steven </a:t>
            </a:r>
            <a:r>
              <a:rPr lang="nb-NO" dirty="0" err="1"/>
              <a:t>Franconeri</a:t>
            </a:r>
            <a:r>
              <a:rPr lang="nb-NO" dirty="0"/>
              <a:t>, 2021. franconeri@gmail.com. PDF at https://tinyurl.com/2021PSPIFig</a:t>
            </a:r>
          </a:p>
        </p:txBody>
      </p:sp>
    </p:spTree>
    <p:extLst>
      <p:ext uri="{BB962C8B-B14F-4D97-AF65-F5344CB8AC3E}">
        <p14:creationId xmlns:p14="http://schemas.microsoft.com/office/powerpoint/2010/main" val="371501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4E1C9-526A-3B7B-CCBA-163C4DA36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8135"/>
            <a:ext cx="11430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286619-8DC5-4939-368A-19D8D53BA627}"/>
              </a:ext>
            </a:extLst>
          </p:cNvPr>
          <p:cNvCxnSpPr>
            <a:cxnSpLocks/>
          </p:cNvCxnSpPr>
          <p:nvPr/>
        </p:nvCxnSpPr>
        <p:spPr>
          <a:xfrm flipH="1">
            <a:off x="643445" y="3010581"/>
            <a:ext cx="389623" cy="244758"/>
          </a:xfrm>
          <a:prstGeom prst="straightConnector1">
            <a:avLst/>
          </a:prstGeom>
          <a:ln w="76200">
            <a:solidFill>
              <a:srgbClr val="3D3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D41BC6-C5A8-C402-9219-D13726C8C72C}"/>
              </a:ext>
            </a:extLst>
          </p:cNvPr>
          <p:cNvSpPr txBox="1"/>
          <p:nvPr/>
        </p:nvSpPr>
        <p:spPr>
          <a:xfrm>
            <a:off x="643445" y="2179584"/>
            <a:ext cx="246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Y </a:t>
            </a:r>
            <a:r>
              <a:rPr lang="nb-NO" sz="2400" dirty="0" err="1"/>
              <a:t>axis</a:t>
            </a:r>
            <a:r>
              <a:rPr lang="nb-NO" sz="2400" dirty="0"/>
              <a:t> </a:t>
            </a:r>
            <a:r>
              <a:rPr lang="nb-NO" sz="2400" dirty="0" err="1"/>
              <a:t>position</a:t>
            </a:r>
            <a:r>
              <a:rPr lang="nb-NO" sz="2400" dirty="0"/>
              <a:t>: </a:t>
            </a:r>
            <a:r>
              <a:rPr lang="nb-NO" sz="2400" dirty="0" err="1"/>
              <a:t>Precise</a:t>
            </a:r>
            <a:endParaRPr lang="nb-NO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064456-8149-A234-F4EA-3BA457246266}"/>
              </a:ext>
            </a:extLst>
          </p:cNvPr>
          <p:cNvCxnSpPr>
            <a:cxnSpLocks/>
          </p:cNvCxnSpPr>
          <p:nvPr/>
        </p:nvCxnSpPr>
        <p:spPr>
          <a:xfrm flipH="1">
            <a:off x="4102161" y="3208590"/>
            <a:ext cx="530351" cy="0"/>
          </a:xfrm>
          <a:prstGeom prst="straightConnector1">
            <a:avLst/>
          </a:prstGeom>
          <a:ln w="76200">
            <a:solidFill>
              <a:srgbClr val="3D3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7CCC075-AEA2-C8F1-884A-75E628254A7D}"/>
              </a:ext>
            </a:extLst>
          </p:cNvPr>
          <p:cNvSpPr/>
          <p:nvPr/>
        </p:nvSpPr>
        <p:spPr>
          <a:xfrm>
            <a:off x="5732044" y="313734"/>
            <a:ext cx="6730409" cy="648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AA9B5-623B-B0C7-293A-1806F2E47436}"/>
              </a:ext>
            </a:extLst>
          </p:cNvPr>
          <p:cNvSpPr txBox="1"/>
          <p:nvPr/>
        </p:nvSpPr>
        <p:spPr>
          <a:xfrm>
            <a:off x="4806695" y="2768058"/>
            <a:ext cx="254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/>
              <a:t>Bubble</a:t>
            </a:r>
            <a:r>
              <a:rPr lang="nb-NO" sz="2400" dirty="0"/>
              <a:t> area: </a:t>
            </a:r>
            <a:r>
              <a:rPr lang="nb-NO" sz="2400" dirty="0" err="1"/>
              <a:t>Approximate</a:t>
            </a:r>
            <a:endParaRPr lang="nb-NO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1A1554-4413-7FBA-D309-808409309D13}"/>
              </a:ext>
            </a:extLst>
          </p:cNvPr>
          <p:cNvCxnSpPr>
            <a:cxnSpLocks/>
          </p:cNvCxnSpPr>
          <p:nvPr/>
        </p:nvCxnSpPr>
        <p:spPr>
          <a:xfrm flipH="1">
            <a:off x="3618858" y="5985865"/>
            <a:ext cx="388347" cy="343181"/>
          </a:xfrm>
          <a:prstGeom prst="straightConnector1">
            <a:avLst/>
          </a:prstGeom>
          <a:ln w="76200">
            <a:solidFill>
              <a:srgbClr val="3D3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72FD02-3655-5751-860A-A87224C4BBCC}"/>
              </a:ext>
            </a:extLst>
          </p:cNvPr>
          <p:cNvSpPr txBox="1"/>
          <p:nvPr/>
        </p:nvSpPr>
        <p:spPr>
          <a:xfrm>
            <a:off x="4102161" y="5498049"/>
            <a:ext cx="24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X </a:t>
            </a:r>
            <a:r>
              <a:rPr lang="nb-NO" sz="2400" dirty="0" err="1"/>
              <a:t>axis</a:t>
            </a:r>
            <a:r>
              <a:rPr lang="nb-NO" sz="2400" dirty="0"/>
              <a:t> </a:t>
            </a:r>
            <a:r>
              <a:rPr lang="nb-NO" sz="2400" dirty="0" err="1"/>
              <a:t>position</a:t>
            </a:r>
            <a:r>
              <a:rPr lang="nb-NO" sz="2400" dirty="0"/>
              <a:t>: </a:t>
            </a:r>
            <a:r>
              <a:rPr lang="nb-NO" sz="2400" dirty="0" err="1"/>
              <a:t>Precise</a:t>
            </a:r>
            <a:endParaRPr lang="nb-NO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8AB6B0-67FB-491E-9F09-13922B7ED5CD}"/>
              </a:ext>
            </a:extLst>
          </p:cNvPr>
          <p:cNvSpPr txBox="1"/>
          <p:nvPr/>
        </p:nvSpPr>
        <p:spPr>
          <a:xfrm>
            <a:off x="7286345" y="1326932"/>
            <a:ext cx="3730522" cy="28509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px.scatter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8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"x"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8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"y"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size=</a:t>
            </a:r>
            <a:r>
              <a:rPr lang="en-US" sz="28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"area"</a:t>
            </a:r>
            <a:r>
              <a:rPr lang="en-US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8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7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2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3E34E-4E50-B7BC-94F5-BF74C1CD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graphical</a:t>
            </a:r>
            <a:r>
              <a:rPr lang="nb-NO" dirty="0"/>
              <a:t> </a:t>
            </a:r>
            <a:r>
              <a:rPr lang="nb-NO" dirty="0" err="1"/>
              <a:t>encodings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precision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CBC8B6-667C-6FEE-396A-AA41C0939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position</a:t>
            </a:r>
            <a:r>
              <a:rPr lang="nb-NO" dirty="0"/>
              <a:t> or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precisely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area, angle 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intensity</a:t>
            </a:r>
            <a:r>
              <a:rPr lang="nb-NO" dirty="0"/>
              <a:t> to show </a:t>
            </a:r>
            <a:r>
              <a:rPr lang="nb-NO" dirty="0" err="1"/>
              <a:t>approximate</a:t>
            </a:r>
            <a:r>
              <a:rPr lang="nb-NO" dirty="0"/>
              <a:t> ratios and </a:t>
            </a:r>
            <a:r>
              <a:rPr lang="nb-NO" dirty="0" err="1"/>
              <a:t>bigger</a:t>
            </a:r>
            <a:r>
              <a:rPr lang="nb-NO" dirty="0"/>
              <a:t> </a:t>
            </a:r>
            <a:r>
              <a:rPr lang="nb-NO" dirty="0" err="1"/>
              <a:t>picture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8299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9398-B3C9-91D5-78AE-08AAED51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5: </a:t>
            </a:r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overloading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audience's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memory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C1C95-578D-6D23-6634-A1C0E822D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8351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A9FE-E7CC-24C6-B14D-778BD84E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0086768-4C2F-B7A0-EEFC-041A7CAF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CAF2C-867D-1729-3081-182580D6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4779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3431-03D2-EF06-B5C5-18DDF7BE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A21F7-D1A2-B75F-AE21-1AE10533C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99" y="124691"/>
            <a:ext cx="11430001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F4C3D-A6F9-9870-3931-6060520F45E5}"/>
              </a:ext>
            </a:extLst>
          </p:cNvPr>
          <p:cNvSpPr txBox="1">
            <a:spLocks/>
          </p:cNvSpPr>
          <p:nvPr/>
        </p:nvSpPr>
        <p:spPr>
          <a:xfrm>
            <a:off x="976746" y="274839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... </a:t>
            </a:r>
            <a:r>
              <a:rPr lang="nb-NO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sort series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sorted_diff_lifeexp.index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 difference in life ..."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fell by 6 years ..."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960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5561-B026-EC18-9597-468B4958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7BBDF-0A7C-D289-3193-6666BC14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78" y="0"/>
            <a:ext cx="11430000" cy="68580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41B54-636E-5A38-73AE-8A6203480084}"/>
              </a:ext>
            </a:extLst>
          </p:cNvPr>
          <p:cNvSpPr txBox="1">
            <a:spLocks/>
          </p:cNvSpPr>
          <p:nvPr/>
        </p:nvSpPr>
        <p:spPr>
          <a:xfrm>
            <a:off x="1669465" y="1543047"/>
            <a:ext cx="81811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px.bar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y=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sorted_diff_lifeexp.index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x=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sorted_diff_lifeexp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update_layout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xaxis_title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"Years diff..."</a:t>
            </a: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title=</a:t>
            </a:r>
            <a:r>
              <a:rPr lang="en-US" sz="2400" kern="0" dirty="0">
                <a:solidFill>
                  <a:srgbClr val="88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"Life expectancy ..."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nb-NO" sz="24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nb-NO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66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830ECB-2E34-3632-8F84-E3FBC702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422235-8B03-26E4-DAF5-0985F9367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728" y="1690688"/>
            <a:ext cx="5167312" cy="516731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81F007-423F-615E-C2B8-3F67269F5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1690688"/>
            <a:ext cx="5741457" cy="5167312"/>
          </a:xfrm>
        </p:spPr>
      </p:pic>
    </p:spTree>
    <p:extLst>
      <p:ext uri="{BB962C8B-B14F-4D97-AF65-F5344CB8AC3E}">
        <p14:creationId xmlns:p14="http://schemas.microsoft.com/office/powerpoint/2010/main" val="1334201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6FE97B-1E7F-A8E6-ED3E-34880118A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ABD832-517A-45DE-A4EA-713AA9BF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43" y="476637"/>
            <a:ext cx="4804317" cy="178706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handle </a:t>
            </a:r>
            <a:r>
              <a:rPr lang="nb-NO" dirty="0" err="1"/>
              <a:t>around</a:t>
            </a:r>
            <a:r>
              <a:rPr lang="nb-NO" dirty="0"/>
              <a:t> </a:t>
            </a:r>
            <a:r>
              <a:rPr lang="nb-NO" dirty="0" err="1"/>
              <a:t>five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at a time</a:t>
            </a:r>
          </a:p>
        </p:txBody>
      </p:sp>
    </p:spTree>
    <p:extLst>
      <p:ext uri="{BB962C8B-B14F-4D97-AF65-F5344CB8AC3E}">
        <p14:creationId xmlns:p14="http://schemas.microsoft.com/office/powerpoint/2010/main" val="2477151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CFFA73-4CD5-85A1-38F6-909C399E6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2134" y="-1"/>
            <a:ext cx="7739866" cy="696587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77824C-3AF7-8A60-D16B-C326F339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291"/>
            <a:ext cx="4101790" cy="132556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We</a:t>
            </a:r>
            <a:r>
              <a:rPr lang="nb-NO" dirty="0"/>
              <a:t> have to </a:t>
            </a:r>
            <a:r>
              <a:rPr lang="nb-NO" dirty="0" err="1"/>
              <a:t>choose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521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50C0-DEF4-91B4-8CCA-F6B9F6F6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1: </a:t>
            </a:r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has </a:t>
            </a:r>
            <a:r>
              <a:rPr lang="nb-NO" dirty="0" err="1"/>
              <a:t>impaired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C1456-20A8-3D99-BF23-C27EB4583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E34FE6-C6FF-769C-8025-C9EA549B290A}"/>
              </a:ext>
            </a:extLst>
          </p:cNvPr>
          <p:cNvSpPr txBox="1">
            <a:spLocks/>
          </p:cNvSpPr>
          <p:nvPr/>
        </p:nvSpPr>
        <p:spPr>
          <a:xfrm>
            <a:off x="990600" y="49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14017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4F97-87F3-3004-1B5D-57896F50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C11D9A-5F85-3550-57EE-9D211EB26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52"/>
            <a:ext cx="12192000" cy="6463696"/>
          </a:xfrm>
        </p:spPr>
      </p:pic>
    </p:spTree>
    <p:extLst>
      <p:ext uri="{BB962C8B-B14F-4D97-AF65-F5344CB8AC3E}">
        <p14:creationId xmlns:p14="http://schemas.microsoft.com/office/powerpoint/2010/main" val="2892351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F479-1923-3702-8C40-16E662C8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1E393-8B1A-7286-92F0-EB6861119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6" y="-7944"/>
            <a:ext cx="9352228" cy="6873888"/>
          </a:xfrm>
        </p:spPr>
      </p:pic>
    </p:spTree>
    <p:extLst>
      <p:ext uri="{BB962C8B-B14F-4D97-AF65-F5344CB8AC3E}">
        <p14:creationId xmlns:p14="http://schemas.microsoft.com/office/powerpoint/2010/main" val="661097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E414-B50E-9F87-5744-331C5B95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5"/>
            <a:ext cx="2781299" cy="132556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</a:t>
            </a:r>
            <a:r>
              <a:rPr lang="nb-NO" dirty="0" err="1"/>
              <a:t>conventions</a:t>
            </a:r>
            <a:endParaRPr lang="nb-NO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C4ADE87-6F1B-0A4E-365F-70E9F3CB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8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2929A7-A7E9-C9E9-E1C1-47576D0B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overloading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audience's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memory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319F4-88AC-B4BE-7277-61C43736F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Design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chart</a:t>
            </a:r>
            <a:r>
              <a:rPr lang="nb-NO" dirty="0"/>
              <a:t> </a:t>
            </a:r>
            <a:r>
              <a:rPr lang="nb-NO" dirty="0" err="1"/>
              <a:t>considering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perform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labels</a:t>
            </a:r>
            <a:endParaRPr lang="nb-NO" dirty="0"/>
          </a:p>
          <a:p>
            <a:r>
              <a:rPr lang="nb-NO" dirty="0"/>
              <a:t>Focus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9271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62CD-FA36-D29E-8E6A-C741C748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Remember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ABA2-7E68-854B-CFD1-435B1854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Design for </a:t>
            </a:r>
            <a:r>
              <a:rPr lang="nb-NO" dirty="0" err="1"/>
              <a:t>color</a:t>
            </a:r>
            <a:r>
              <a:rPr lang="nb-NO" dirty="0"/>
              <a:t> </a:t>
            </a:r>
            <a:r>
              <a:rPr lang="nb-NO" dirty="0" err="1"/>
              <a:t>vision</a:t>
            </a:r>
            <a:r>
              <a:rPr lang="nb-NO" dirty="0"/>
              <a:t> </a:t>
            </a:r>
            <a:r>
              <a:rPr lang="nb-NO" dirty="0" err="1"/>
              <a:t>impairment</a:t>
            </a:r>
            <a:endParaRPr lang="nb-NO" dirty="0"/>
          </a:p>
          <a:p>
            <a:r>
              <a:rPr lang="nb-NO" dirty="0"/>
              <a:t>Show </a:t>
            </a:r>
            <a:r>
              <a:rPr lang="nb-NO" dirty="0" err="1"/>
              <a:t>the</a:t>
            </a:r>
            <a:r>
              <a:rPr lang="nb-NO" dirty="0"/>
              <a:t> data,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aggregates</a:t>
            </a:r>
            <a:r>
              <a:rPr lang="nb-NO" dirty="0"/>
              <a:t> and </a:t>
            </a:r>
            <a:r>
              <a:rPr lang="nb-NO" dirty="0" err="1"/>
              <a:t>statistics</a:t>
            </a:r>
            <a:endParaRPr lang="nb-NO" dirty="0"/>
          </a:p>
          <a:p>
            <a:r>
              <a:rPr lang="nb-NO" dirty="0"/>
              <a:t>Help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graphical</a:t>
            </a:r>
            <a:r>
              <a:rPr lang="nb-NO" dirty="0"/>
              <a:t> </a:t>
            </a:r>
            <a:r>
              <a:rPr lang="nb-NO" dirty="0" err="1"/>
              <a:t>encodings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convey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numbers</a:t>
            </a:r>
            <a:endParaRPr lang="nb-NO" dirty="0"/>
          </a:p>
          <a:p>
            <a:r>
              <a:rPr lang="nb-NO" dirty="0" err="1"/>
              <a:t>Avoid</a:t>
            </a:r>
            <a:r>
              <a:rPr lang="nb-NO" dirty="0"/>
              <a:t> </a:t>
            </a:r>
            <a:r>
              <a:rPr lang="nb-NO" dirty="0" err="1"/>
              <a:t>overloading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memory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audience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0978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A537-F44B-4EB3-6DED-CEFD3AFF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Great </a:t>
            </a:r>
            <a:r>
              <a:rPr lang="nb-NO" dirty="0" err="1"/>
              <a:t>sources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9177-C9E7-0D7B-1546-778AAE867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The Science of Visual Data Communication: What Works (article)</a:t>
            </a:r>
            <a:endParaRPr lang="en-US" dirty="0"/>
          </a:p>
          <a:p>
            <a:pPr lvl="1"/>
            <a:r>
              <a:rPr lang="nb-NO" dirty="0" err="1">
                <a:hlinkClick r:id="rId4"/>
              </a:rPr>
              <a:t>Onepager</a:t>
            </a:r>
            <a:endParaRPr lang="nb-NO" dirty="0"/>
          </a:p>
          <a:p>
            <a:r>
              <a:rPr lang="en-US" dirty="0">
                <a:hlinkClick r:id="rId5"/>
              </a:rPr>
              <a:t>Storytelling with data (blog)</a:t>
            </a:r>
            <a:endParaRPr lang="nb-NO" dirty="0"/>
          </a:p>
          <a:p>
            <a:pPr lvl="1"/>
            <a:r>
              <a:rPr lang="nb-NO" dirty="0" err="1"/>
              <a:t>Which</a:t>
            </a:r>
            <a:r>
              <a:rPr lang="nb-NO" dirty="0"/>
              <a:t> plot </a:t>
            </a:r>
            <a:r>
              <a:rPr lang="nb-NO" dirty="0" err="1"/>
              <a:t>should</a:t>
            </a:r>
            <a:r>
              <a:rPr lang="nb-NO" dirty="0"/>
              <a:t> I </a:t>
            </a:r>
            <a:r>
              <a:rPr lang="nb-NO" dirty="0" err="1"/>
              <a:t>choose</a:t>
            </a:r>
            <a:r>
              <a:rPr lang="nb-NO" dirty="0"/>
              <a:t> for my data? </a:t>
            </a:r>
            <a:r>
              <a:rPr lang="nb-NO" dirty="0">
                <a:hlinkClick r:id="rId6"/>
              </a:rPr>
              <a:t>Storytelling </a:t>
            </a:r>
            <a:r>
              <a:rPr lang="nb-NO" dirty="0" err="1">
                <a:hlinkClick r:id="rId6"/>
              </a:rPr>
              <a:t>with</a:t>
            </a:r>
            <a:r>
              <a:rPr lang="nb-NO" dirty="0">
                <a:hlinkClick r:id="rId6"/>
              </a:rPr>
              <a:t> datas Chart guide</a:t>
            </a:r>
            <a:endParaRPr lang="nb-NO" dirty="0"/>
          </a:p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chart</a:t>
            </a:r>
            <a:r>
              <a:rPr lang="nb-NO" dirty="0"/>
              <a:t> types </a:t>
            </a:r>
            <a:r>
              <a:rPr lang="nb-NO" dirty="0" err="1"/>
              <a:t>exist</a:t>
            </a:r>
            <a:r>
              <a:rPr lang="nb-NO" dirty="0"/>
              <a:t>? </a:t>
            </a:r>
            <a:r>
              <a:rPr lang="nb-NO" dirty="0">
                <a:hlinkClick r:id="rId7"/>
              </a:rPr>
              <a:t>Financial Times' Visual </a:t>
            </a:r>
            <a:r>
              <a:rPr lang="nb-NO" dirty="0" err="1">
                <a:hlinkClick r:id="rId7"/>
              </a:rPr>
              <a:t>Vocabulary</a:t>
            </a:r>
            <a:endParaRPr lang="nb-NO" dirty="0"/>
          </a:p>
          <a:p>
            <a:r>
              <a:rPr lang="en-US" dirty="0"/>
              <a:t>Robert </a:t>
            </a:r>
            <a:r>
              <a:rPr lang="en-US" dirty="0" err="1"/>
              <a:t>Simmon</a:t>
            </a:r>
            <a:r>
              <a:rPr lang="en-US" dirty="0"/>
              <a:t> - Subtleties of Color</a:t>
            </a:r>
          </a:p>
          <a:p>
            <a:pPr lvl="1"/>
            <a:r>
              <a:rPr lang="en-US" dirty="0">
                <a:hlinkClick r:id="rId8"/>
              </a:rPr>
              <a:t>YouTube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Blog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48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5FEE-64AD-7609-8928-D53FCDD0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D4536A-5ECB-9359-3F68-CB2A997D8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83" y="0"/>
            <a:ext cx="6669678" cy="6857999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E23E888-AA29-C06C-7D70-4D3C54403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BCBBCE6-ADBB-F4C3-69D2-665FDC95D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B01C747-8A59-B824-36AB-5C77568D5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AB1B0F-F7E6-F4AC-AF83-34A140E33D56}"/>
              </a:ext>
            </a:extLst>
          </p:cNvPr>
          <p:cNvCxnSpPr/>
          <p:nvPr/>
        </p:nvCxnSpPr>
        <p:spPr>
          <a:xfrm>
            <a:off x="1155890" y="293237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7B8390-3AA4-F74D-D166-A606266120A5}"/>
              </a:ext>
            </a:extLst>
          </p:cNvPr>
          <p:cNvCxnSpPr>
            <a:cxnSpLocks/>
          </p:cNvCxnSpPr>
          <p:nvPr/>
        </p:nvCxnSpPr>
        <p:spPr>
          <a:xfrm flipH="1" flipV="1">
            <a:off x="8097346" y="548641"/>
            <a:ext cx="776915" cy="24399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2C57D3-A038-B1C8-5904-883E42919F75}"/>
              </a:ext>
            </a:extLst>
          </p:cNvPr>
          <p:cNvCxnSpPr/>
          <p:nvPr/>
        </p:nvCxnSpPr>
        <p:spPr>
          <a:xfrm>
            <a:off x="1155890" y="1690688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00D9F4-13D3-6712-3CC0-323FF222FBE4}"/>
              </a:ext>
            </a:extLst>
          </p:cNvPr>
          <p:cNvCxnSpPr/>
          <p:nvPr/>
        </p:nvCxnSpPr>
        <p:spPr>
          <a:xfrm>
            <a:off x="1155890" y="4641428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B2CA10-B5B6-FE55-D934-C422DB67E91D}"/>
              </a:ext>
            </a:extLst>
          </p:cNvPr>
          <p:cNvCxnSpPr/>
          <p:nvPr/>
        </p:nvCxnSpPr>
        <p:spPr>
          <a:xfrm>
            <a:off x="1268771" y="3128512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A6866A-296B-7042-588B-5D1EF3A577C7}"/>
              </a:ext>
            </a:extLst>
          </p:cNvPr>
          <p:cNvCxnSpPr>
            <a:cxnSpLocks/>
          </p:cNvCxnSpPr>
          <p:nvPr/>
        </p:nvCxnSpPr>
        <p:spPr>
          <a:xfrm flipH="1" flipV="1">
            <a:off x="4438996" y="2371037"/>
            <a:ext cx="362989" cy="639773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FCC10A-A1B8-97B7-A800-988F7C7469AE}"/>
              </a:ext>
            </a:extLst>
          </p:cNvPr>
          <p:cNvCxnSpPr>
            <a:cxnSpLocks/>
          </p:cNvCxnSpPr>
          <p:nvPr/>
        </p:nvCxnSpPr>
        <p:spPr>
          <a:xfrm>
            <a:off x="5778157" y="2365725"/>
            <a:ext cx="0" cy="51931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6B746C-149C-01AD-4DC1-1A0C49E5C414}"/>
              </a:ext>
            </a:extLst>
          </p:cNvPr>
          <p:cNvCxnSpPr/>
          <p:nvPr/>
        </p:nvCxnSpPr>
        <p:spPr>
          <a:xfrm>
            <a:off x="2884938" y="6137719"/>
            <a:ext cx="935420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45AF60-05BD-F4A2-A7D2-A728751B0578}"/>
              </a:ext>
            </a:extLst>
          </p:cNvPr>
          <p:cNvCxnSpPr>
            <a:cxnSpLocks/>
          </p:cNvCxnSpPr>
          <p:nvPr/>
        </p:nvCxnSpPr>
        <p:spPr>
          <a:xfrm flipH="1">
            <a:off x="7702773" y="5813523"/>
            <a:ext cx="789146" cy="26308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969002-C650-1C70-0C79-49BCE73DEF09}"/>
              </a:ext>
            </a:extLst>
          </p:cNvPr>
          <p:cNvCxnSpPr>
            <a:cxnSpLocks/>
          </p:cNvCxnSpPr>
          <p:nvPr/>
        </p:nvCxnSpPr>
        <p:spPr>
          <a:xfrm flipH="1">
            <a:off x="8397000" y="2538368"/>
            <a:ext cx="686459" cy="15255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4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BD81-0011-3A2B-8D05-1B92DE6DD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1166CC-3928-3CEF-6FCA-7A3E3ABD5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0" y="-2148"/>
            <a:ext cx="9701220" cy="686014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8BAD92-8EAB-E953-A6DC-ADCDF5B5663A}"/>
              </a:ext>
            </a:extLst>
          </p:cNvPr>
          <p:cNvCxnSpPr>
            <a:cxnSpLocks/>
          </p:cNvCxnSpPr>
          <p:nvPr/>
        </p:nvCxnSpPr>
        <p:spPr>
          <a:xfrm flipV="1">
            <a:off x="2236124" y="1545126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8681A9-F1CD-C8DC-986F-DAE223185FBC}"/>
              </a:ext>
            </a:extLst>
          </p:cNvPr>
          <p:cNvCxnSpPr>
            <a:cxnSpLocks/>
          </p:cNvCxnSpPr>
          <p:nvPr/>
        </p:nvCxnSpPr>
        <p:spPr>
          <a:xfrm flipV="1">
            <a:off x="5422670" y="1509556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EBC161-01E5-21AB-BFCB-345C4B1F653D}"/>
              </a:ext>
            </a:extLst>
          </p:cNvPr>
          <p:cNvCxnSpPr>
            <a:cxnSpLocks/>
          </p:cNvCxnSpPr>
          <p:nvPr/>
        </p:nvCxnSpPr>
        <p:spPr>
          <a:xfrm flipV="1">
            <a:off x="8947266" y="1509555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5EC0E4-C617-06B8-12D6-727DD244A79E}"/>
              </a:ext>
            </a:extLst>
          </p:cNvPr>
          <p:cNvCxnSpPr>
            <a:cxnSpLocks/>
          </p:cNvCxnSpPr>
          <p:nvPr/>
        </p:nvCxnSpPr>
        <p:spPr>
          <a:xfrm flipV="1">
            <a:off x="1232233" y="1177853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951FFA-8645-16F9-037F-7E95E813AEBF}"/>
              </a:ext>
            </a:extLst>
          </p:cNvPr>
          <p:cNvCxnSpPr>
            <a:cxnSpLocks/>
          </p:cNvCxnSpPr>
          <p:nvPr/>
        </p:nvCxnSpPr>
        <p:spPr>
          <a:xfrm flipV="1">
            <a:off x="4756829" y="1225880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0ACC6-3999-5D0A-BBB8-0FF59E0377A1}"/>
              </a:ext>
            </a:extLst>
          </p:cNvPr>
          <p:cNvCxnSpPr>
            <a:cxnSpLocks/>
          </p:cNvCxnSpPr>
          <p:nvPr/>
        </p:nvCxnSpPr>
        <p:spPr>
          <a:xfrm flipV="1">
            <a:off x="8184640" y="1177852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C2081E-ED5E-C4C9-FEAD-A1EEE1967A37}"/>
              </a:ext>
            </a:extLst>
          </p:cNvPr>
          <p:cNvCxnSpPr>
            <a:cxnSpLocks/>
          </p:cNvCxnSpPr>
          <p:nvPr/>
        </p:nvCxnSpPr>
        <p:spPr>
          <a:xfrm flipH="1" flipV="1">
            <a:off x="3683504" y="2628552"/>
            <a:ext cx="768936" cy="3604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28272-8E80-FEFD-9C6B-4B1A196E680D}"/>
              </a:ext>
            </a:extLst>
          </p:cNvPr>
          <p:cNvCxnSpPr>
            <a:cxnSpLocks/>
          </p:cNvCxnSpPr>
          <p:nvPr/>
        </p:nvCxnSpPr>
        <p:spPr>
          <a:xfrm flipH="1" flipV="1">
            <a:off x="7515814" y="2102972"/>
            <a:ext cx="838334" cy="104017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727637-AC16-EECB-AC66-B8F1BAE4AB19}"/>
              </a:ext>
            </a:extLst>
          </p:cNvPr>
          <p:cNvCxnSpPr>
            <a:cxnSpLocks/>
          </p:cNvCxnSpPr>
          <p:nvPr/>
        </p:nvCxnSpPr>
        <p:spPr>
          <a:xfrm flipV="1">
            <a:off x="9286282" y="5255374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852D84-FB3E-48E2-20F6-CB33DC76E81C}"/>
              </a:ext>
            </a:extLst>
          </p:cNvPr>
          <p:cNvCxnSpPr>
            <a:cxnSpLocks/>
          </p:cNvCxnSpPr>
          <p:nvPr/>
        </p:nvCxnSpPr>
        <p:spPr>
          <a:xfrm flipV="1">
            <a:off x="2837411" y="4432413"/>
            <a:ext cx="339016" cy="512835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53B95-04A4-F273-F5F2-E7100FA6D195}"/>
              </a:ext>
            </a:extLst>
          </p:cNvPr>
          <p:cNvCxnSpPr>
            <a:cxnSpLocks/>
          </p:cNvCxnSpPr>
          <p:nvPr/>
        </p:nvCxnSpPr>
        <p:spPr>
          <a:xfrm>
            <a:off x="1871329" y="3054839"/>
            <a:ext cx="338051" cy="41819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4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16FC-36E1-B7D4-1DBD-C16026D9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55FD-4A74-6D4D-C724-B95D50BF6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A13D5-F53E-EB75-DD2F-4E8F572F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2" y="1822539"/>
            <a:ext cx="11362536" cy="20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C884-833E-A450-EA0D-4A03B1CD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CAF55-FA40-4927-47D4-EF25D70E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16624-C745-B42D-CBBD-8C8CBDF8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07" y="365125"/>
            <a:ext cx="8236152" cy="4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7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B15C1-3B6C-2130-FA71-6321B66C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82" y="1278120"/>
            <a:ext cx="8685658" cy="5266710"/>
          </a:xfrm>
          <a:prstGeom prst="rect">
            <a:avLst/>
          </a:prstGeo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C4495AF8-C3D2-4892-09A3-066872876D23}"/>
              </a:ext>
            </a:extLst>
          </p:cNvPr>
          <p:cNvSpPr txBox="1">
            <a:spLocks/>
          </p:cNvSpPr>
          <p:nvPr/>
        </p:nvSpPr>
        <p:spPr>
          <a:xfrm>
            <a:off x="1506682" y="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plotly.express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endParaRPr lang="en-US" sz="2000" kern="0" dirty="0">
              <a:solidFill>
                <a:srgbClr val="444444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b-NO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 err="1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px.data.gapminder</a:t>
            </a:r>
            <a:r>
              <a:rPr lang="en-US" sz="2000" kern="0" dirty="0">
                <a:solidFill>
                  <a:srgbClr val="44444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7086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15425</TotalTime>
  <Words>4393</Words>
  <Application>Microsoft Office PowerPoint</Application>
  <PresentationFormat>Widescreen</PresentationFormat>
  <Paragraphs>580</Paragraphs>
  <Slides>67</Slides>
  <Notes>59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ITCGaramondStd-Lt</vt:lpstr>
      <vt:lpstr>Office Theme</vt:lpstr>
      <vt:lpstr>5 science-backed tips to improve your data visualizations</vt:lpstr>
      <vt:lpstr>What science?</vt:lpstr>
      <vt:lpstr>PowerPoint Presentation</vt:lpstr>
      <vt:lpstr>PowerPoint Presentation</vt:lpstr>
      <vt:lpstr>PowerPoint Presentation</vt:lpstr>
      <vt:lpstr>1: Assume someone in your audience has impaired color vision</vt:lpstr>
      <vt:lpstr>PowerPoint Presentation</vt:lpstr>
      <vt:lpstr>PowerPoint Presentation</vt:lpstr>
      <vt:lpstr>PowerPoint Presentation</vt:lpstr>
      <vt:lpstr>PowerPoint Presentation</vt:lpstr>
      <vt:lpstr>Double encode color </vt:lpstr>
      <vt:lpstr>Use monochromatic color scales</vt:lpstr>
      <vt:lpstr>Use monochromatic color scales</vt:lpstr>
      <vt:lpstr>Use a color blindness simulator</vt:lpstr>
      <vt:lpstr>Assume someone in your audience has impaired color vision</vt:lpstr>
      <vt:lpstr>2: Show the data</vt:lpstr>
      <vt:lpstr>Can you guess the average y-axis value?</vt:lpstr>
      <vt:lpstr>You probably can</vt:lpstr>
      <vt:lpstr>What is the average length of the dark bars?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Above all else show the data</vt:lpstr>
      <vt:lpstr>3: Help the audience compare groups</vt:lpstr>
      <vt:lpstr>Which countries' first bar is higher than the second bar?</vt:lpstr>
      <vt:lpstr>PowerPoint Presentation</vt:lpstr>
      <vt:lpstr>Guide focus with color and text</vt:lpstr>
      <vt:lpstr>PowerPoint Presentation</vt:lpstr>
      <vt:lpstr>PowerPoint Presentation</vt:lpstr>
      <vt:lpstr>PowerPoint Presentation</vt:lpstr>
      <vt:lpstr>PowerPoint Presentation</vt:lpstr>
      <vt:lpstr>Group the data according to the comparison in focus</vt:lpstr>
      <vt:lpstr>Group the data according to the comparison in focus</vt:lpstr>
      <vt:lpstr>Group the data according to the comparison in focus</vt:lpstr>
      <vt:lpstr>Help the audience compare groups</vt:lpstr>
      <vt:lpstr>4: Use precise graphical encodings when you need precision</vt:lpstr>
      <vt:lpstr>Which value is the third largest?</vt:lpstr>
      <vt:lpstr>Which value is the third largest?</vt:lpstr>
      <vt:lpstr>How big is x?</vt:lpstr>
      <vt:lpstr>How long is x?</vt:lpstr>
      <vt:lpstr>Use position or length when you want the audience to see values precisely</vt:lpstr>
      <vt:lpstr>Use area, angle or color intensity to show approximate ratios</vt:lpstr>
      <vt:lpstr>PowerPoint Presentation</vt:lpstr>
      <vt:lpstr>Use precise graphical encodings when you need precision</vt:lpstr>
      <vt:lpstr>5: Avoid overloading your audience's working memory</vt:lpstr>
      <vt:lpstr>PowerPoint Presentation</vt:lpstr>
      <vt:lpstr>PowerPoint Presentation</vt:lpstr>
      <vt:lpstr>PowerPoint Presentation</vt:lpstr>
      <vt:lpstr>Use direct labels</vt:lpstr>
      <vt:lpstr>We can handle around five categories at a time</vt:lpstr>
      <vt:lpstr>We have to choose what we focus on</vt:lpstr>
      <vt:lpstr>PowerPoint Presentation</vt:lpstr>
      <vt:lpstr>PowerPoint Presentation</vt:lpstr>
      <vt:lpstr>Use known conventions</vt:lpstr>
      <vt:lpstr>Avoid overloading your audience's working memory</vt:lpstr>
      <vt:lpstr>Remember</vt:lpstr>
      <vt:lpstr>Great sources</vt:lpstr>
      <vt:lpstr>PowerPoint Presentation</vt:lpstr>
      <vt:lpstr>PowerPoint Presentation</vt:lpstr>
    </vt:vector>
  </TitlesOfParts>
  <Company>Statnett 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science-backed techniques to improve your data visualizations</dc:title>
  <dc:creator>Gunnhild Svandal Presthus</dc:creator>
  <cp:lastModifiedBy>Gunnhild Svandal Presthus</cp:lastModifiedBy>
  <cp:revision>1</cp:revision>
  <cp:lastPrinted>2024-04-17T11:43:57Z</cp:lastPrinted>
  <dcterms:created xsi:type="dcterms:W3CDTF">2024-04-03T19:05:38Z</dcterms:created>
  <dcterms:modified xsi:type="dcterms:W3CDTF">2024-04-18T07:54:59Z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d85773-5cd5-4f10-ac4a-b9714896040c_Enabled">
    <vt:lpwstr>true</vt:lpwstr>
  </property>
  <property fmtid="{D5CDD505-2E9C-101B-9397-08002B2CF9AE}" pid="3" name="MSIP_Label_c3d85773-5cd5-4f10-ac4a-b9714896040c_SetDate">
    <vt:lpwstr>2024-04-12T07:05:24Z</vt:lpwstr>
  </property>
  <property fmtid="{D5CDD505-2E9C-101B-9397-08002B2CF9AE}" pid="4" name="MSIP_Label_c3d85773-5cd5-4f10-ac4a-b9714896040c_Method">
    <vt:lpwstr>Privileged</vt:lpwstr>
  </property>
  <property fmtid="{D5CDD505-2E9C-101B-9397-08002B2CF9AE}" pid="5" name="MSIP_Label_c3d85773-5cd5-4f10-ac4a-b9714896040c_Name">
    <vt:lpwstr>Ikke Statnett-informasjon</vt:lpwstr>
  </property>
  <property fmtid="{D5CDD505-2E9C-101B-9397-08002B2CF9AE}" pid="6" name="MSIP_Label_c3d85773-5cd5-4f10-ac4a-b9714896040c_SiteId">
    <vt:lpwstr>a8d61462-f252-44b2-bf6a-d7231960c041</vt:lpwstr>
  </property>
  <property fmtid="{D5CDD505-2E9C-101B-9397-08002B2CF9AE}" pid="7" name="MSIP_Label_c3d85773-5cd5-4f10-ac4a-b9714896040c_ActionId">
    <vt:lpwstr>7958c86a-6d18-4355-8cfa-3373c8daff10</vt:lpwstr>
  </property>
  <property fmtid="{D5CDD505-2E9C-101B-9397-08002B2CF9AE}" pid="8" name="MSIP_Label_c3d85773-5cd5-4f10-ac4a-b9714896040c_ContentBits">
    <vt:lpwstr>0</vt:lpwstr>
  </property>
</Properties>
</file>